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media/image1.wmf" ContentType="image/x-wmf"/>
  <Override PartName="/ppt/media/image2.png" ContentType="image/png"/>
  <Override PartName="/ppt/media/image3.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0691813" cy="7559675"/>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107720" y="2484360"/>
            <a:ext cx="8475840" cy="1465560"/>
          </a:xfrm>
          <a:prstGeom prst="rect">
            <a:avLst/>
          </a:prstGeom>
          <a:noFill/>
          <a:ln w="0">
            <a:noFill/>
          </a:ln>
        </p:spPr>
        <p:txBody>
          <a:bodyPr lIns="0" rIns="0" tIns="0" bIns="0" anchor="ctr">
            <a:noAutofit/>
          </a:bodyPr>
          <a:p>
            <a:pPr indent="0">
              <a:buNone/>
            </a:pPr>
            <a:endParaRPr b="0" lang="en-US" sz="2390" spc="-1" strike="noStrike">
              <a:solidFill>
                <a:srgbClr val="000000"/>
              </a:solidFill>
              <a:latin typeface="Times New Roman"/>
            </a:endParaRPr>
          </a:p>
        </p:txBody>
      </p:sp>
      <p:sp>
        <p:nvSpPr>
          <p:cNvPr id="30" name="PlaceHolder 2"/>
          <p:cNvSpPr>
            <a:spLocks noGrp="1"/>
          </p:cNvSpPr>
          <p:nvPr>
            <p:ph/>
          </p:nvPr>
        </p:nvSpPr>
        <p:spPr>
          <a:xfrm>
            <a:off x="909360" y="1652400"/>
            <a:ext cx="897444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31" name="PlaceHolder 3"/>
          <p:cNvSpPr>
            <a:spLocks noGrp="1"/>
          </p:cNvSpPr>
          <p:nvPr>
            <p:ph/>
          </p:nvPr>
        </p:nvSpPr>
        <p:spPr>
          <a:xfrm>
            <a:off x="909360" y="3724560"/>
            <a:ext cx="897444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107720" y="2484360"/>
            <a:ext cx="8475840" cy="1465560"/>
          </a:xfrm>
          <a:prstGeom prst="rect">
            <a:avLst/>
          </a:prstGeom>
          <a:noFill/>
          <a:ln w="0">
            <a:noFill/>
          </a:ln>
        </p:spPr>
        <p:txBody>
          <a:bodyPr lIns="0" rIns="0" tIns="0" bIns="0" anchor="ctr">
            <a:noAutofit/>
          </a:bodyPr>
          <a:p>
            <a:pPr indent="0">
              <a:buNone/>
            </a:pPr>
            <a:endParaRPr b="0" lang="en-US" sz="2390" spc="-1" strike="noStrike">
              <a:solidFill>
                <a:srgbClr val="000000"/>
              </a:solidFill>
              <a:latin typeface="Times New Roman"/>
            </a:endParaRPr>
          </a:p>
        </p:txBody>
      </p:sp>
      <p:sp>
        <p:nvSpPr>
          <p:cNvPr id="33" name="PlaceHolder 2"/>
          <p:cNvSpPr>
            <a:spLocks noGrp="1"/>
          </p:cNvSpPr>
          <p:nvPr>
            <p:ph/>
          </p:nvPr>
        </p:nvSpPr>
        <p:spPr>
          <a:xfrm>
            <a:off x="909360" y="1652400"/>
            <a:ext cx="437940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34" name="PlaceHolder 3"/>
          <p:cNvSpPr>
            <a:spLocks noGrp="1"/>
          </p:cNvSpPr>
          <p:nvPr>
            <p:ph/>
          </p:nvPr>
        </p:nvSpPr>
        <p:spPr>
          <a:xfrm>
            <a:off x="5508000" y="1652400"/>
            <a:ext cx="437940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35" name="PlaceHolder 4"/>
          <p:cNvSpPr>
            <a:spLocks noGrp="1"/>
          </p:cNvSpPr>
          <p:nvPr>
            <p:ph/>
          </p:nvPr>
        </p:nvSpPr>
        <p:spPr>
          <a:xfrm>
            <a:off x="909360" y="3724560"/>
            <a:ext cx="437940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36" name="PlaceHolder 5"/>
          <p:cNvSpPr>
            <a:spLocks noGrp="1"/>
          </p:cNvSpPr>
          <p:nvPr>
            <p:ph/>
          </p:nvPr>
        </p:nvSpPr>
        <p:spPr>
          <a:xfrm>
            <a:off x="5508000" y="3724560"/>
            <a:ext cx="437940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107720" y="2484360"/>
            <a:ext cx="8475840" cy="1465560"/>
          </a:xfrm>
          <a:prstGeom prst="rect">
            <a:avLst/>
          </a:prstGeom>
          <a:noFill/>
          <a:ln w="0">
            <a:noFill/>
          </a:ln>
        </p:spPr>
        <p:txBody>
          <a:bodyPr lIns="0" rIns="0" tIns="0" bIns="0" anchor="ctr">
            <a:noAutofit/>
          </a:bodyPr>
          <a:p>
            <a:pPr indent="0">
              <a:buNone/>
            </a:pPr>
            <a:endParaRPr b="0" lang="en-US" sz="2390" spc="-1" strike="noStrike">
              <a:solidFill>
                <a:srgbClr val="000000"/>
              </a:solidFill>
              <a:latin typeface="Times New Roman"/>
            </a:endParaRPr>
          </a:p>
        </p:txBody>
      </p:sp>
      <p:sp>
        <p:nvSpPr>
          <p:cNvPr id="38" name="PlaceHolder 2"/>
          <p:cNvSpPr>
            <a:spLocks noGrp="1"/>
          </p:cNvSpPr>
          <p:nvPr>
            <p:ph/>
          </p:nvPr>
        </p:nvSpPr>
        <p:spPr>
          <a:xfrm>
            <a:off x="909360" y="1652400"/>
            <a:ext cx="288936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39" name="PlaceHolder 3"/>
          <p:cNvSpPr>
            <a:spLocks noGrp="1"/>
          </p:cNvSpPr>
          <p:nvPr>
            <p:ph/>
          </p:nvPr>
        </p:nvSpPr>
        <p:spPr>
          <a:xfrm>
            <a:off x="3943440" y="1652400"/>
            <a:ext cx="288936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40" name="PlaceHolder 4"/>
          <p:cNvSpPr>
            <a:spLocks noGrp="1"/>
          </p:cNvSpPr>
          <p:nvPr>
            <p:ph/>
          </p:nvPr>
        </p:nvSpPr>
        <p:spPr>
          <a:xfrm>
            <a:off x="6977880" y="1652400"/>
            <a:ext cx="288936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41" name="PlaceHolder 5"/>
          <p:cNvSpPr>
            <a:spLocks noGrp="1"/>
          </p:cNvSpPr>
          <p:nvPr>
            <p:ph/>
          </p:nvPr>
        </p:nvSpPr>
        <p:spPr>
          <a:xfrm>
            <a:off x="909360" y="3724560"/>
            <a:ext cx="288936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42" name="PlaceHolder 6"/>
          <p:cNvSpPr>
            <a:spLocks noGrp="1"/>
          </p:cNvSpPr>
          <p:nvPr>
            <p:ph/>
          </p:nvPr>
        </p:nvSpPr>
        <p:spPr>
          <a:xfrm>
            <a:off x="3943440" y="3724560"/>
            <a:ext cx="288936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43" name="PlaceHolder 7"/>
          <p:cNvSpPr>
            <a:spLocks noGrp="1"/>
          </p:cNvSpPr>
          <p:nvPr>
            <p:ph/>
          </p:nvPr>
        </p:nvSpPr>
        <p:spPr>
          <a:xfrm>
            <a:off x="6977880" y="3724560"/>
            <a:ext cx="288936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1107720" y="2484360"/>
            <a:ext cx="8475840" cy="1465560"/>
          </a:xfrm>
          <a:prstGeom prst="rect">
            <a:avLst/>
          </a:prstGeom>
          <a:noFill/>
          <a:ln w="0">
            <a:noFill/>
          </a:ln>
        </p:spPr>
        <p:txBody>
          <a:bodyPr lIns="0" rIns="0" tIns="0" bIns="0" anchor="ctr">
            <a:noAutofit/>
          </a:bodyPr>
          <a:p>
            <a:pPr indent="0">
              <a:buNone/>
            </a:pPr>
            <a:endParaRPr b="0" lang="en-US" sz="2390" spc="-1" strike="noStrike">
              <a:solidFill>
                <a:srgbClr val="000000"/>
              </a:solidFill>
              <a:latin typeface="Times New Roman"/>
            </a:endParaRPr>
          </a:p>
        </p:txBody>
      </p:sp>
      <p:sp>
        <p:nvSpPr>
          <p:cNvPr id="9" name="PlaceHolder 2"/>
          <p:cNvSpPr>
            <a:spLocks noGrp="1"/>
          </p:cNvSpPr>
          <p:nvPr>
            <p:ph type="subTitle"/>
          </p:nvPr>
        </p:nvSpPr>
        <p:spPr>
          <a:xfrm>
            <a:off x="909360" y="1652400"/>
            <a:ext cx="8974440" cy="396684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107720" y="2484360"/>
            <a:ext cx="8475840" cy="1465560"/>
          </a:xfrm>
          <a:prstGeom prst="rect">
            <a:avLst/>
          </a:prstGeom>
          <a:noFill/>
          <a:ln w="0">
            <a:noFill/>
          </a:ln>
        </p:spPr>
        <p:txBody>
          <a:bodyPr lIns="0" rIns="0" tIns="0" bIns="0" anchor="ctr">
            <a:noAutofit/>
          </a:bodyPr>
          <a:p>
            <a:pPr indent="0">
              <a:buNone/>
            </a:pPr>
            <a:endParaRPr b="0" lang="en-US" sz="2390" spc="-1" strike="noStrike">
              <a:solidFill>
                <a:srgbClr val="000000"/>
              </a:solidFill>
              <a:latin typeface="Times New Roman"/>
            </a:endParaRPr>
          </a:p>
        </p:txBody>
      </p:sp>
      <p:sp>
        <p:nvSpPr>
          <p:cNvPr id="11" name="PlaceHolder 2"/>
          <p:cNvSpPr>
            <a:spLocks noGrp="1"/>
          </p:cNvSpPr>
          <p:nvPr>
            <p:ph/>
          </p:nvPr>
        </p:nvSpPr>
        <p:spPr>
          <a:xfrm>
            <a:off x="909360" y="1652400"/>
            <a:ext cx="8974440" cy="396684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107720" y="2484360"/>
            <a:ext cx="8475840" cy="1465560"/>
          </a:xfrm>
          <a:prstGeom prst="rect">
            <a:avLst/>
          </a:prstGeom>
          <a:noFill/>
          <a:ln w="0">
            <a:noFill/>
          </a:ln>
        </p:spPr>
        <p:txBody>
          <a:bodyPr lIns="0" rIns="0" tIns="0" bIns="0" anchor="ctr">
            <a:noAutofit/>
          </a:bodyPr>
          <a:p>
            <a:pPr indent="0">
              <a:buNone/>
            </a:pPr>
            <a:endParaRPr b="0" lang="en-US" sz="2390" spc="-1" strike="noStrike">
              <a:solidFill>
                <a:srgbClr val="000000"/>
              </a:solidFill>
              <a:latin typeface="Times New Roman"/>
            </a:endParaRPr>
          </a:p>
        </p:txBody>
      </p:sp>
      <p:sp>
        <p:nvSpPr>
          <p:cNvPr id="13" name="PlaceHolder 2"/>
          <p:cNvSpPr>
            <a:spLocks noGrp="1"/>
          </p:cNvSpPr>
          <p:nvPr>
            <p:ph/>
          </p:nvPr>
        </p:nvSpPr>
        <p:spPr>
          <a:xfrm>
            <a:off x="909360" y="1652400"/>
            <a:ext cx="4379400" cy="396684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14" name="PlaceHolder 3"/>
          <p:cNvSpPr>
            <a:spLocks noGrp="1"/>
          </p:cNvSpPr>
          <p:nvPr>
            <p:ph/>
          </p:nvPr>
        </p:nvSpPr>
        <p:spPr>
          <a:xfrm>
            <a:off x="5508000" y="1652400"/>
            <a:ext cx="4379400" cy="396684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1107720" y="2484360"/>
            <a:ext cx="8475840" cy="1465560"/>
          </a:xfrm>
          <a:prstGeom prst="rect">
            <a:avLst/>
          </a:prstGeom>
          <a:noFill/>
          <a:ln w="0">
            <a:noFill/>
          </a:ln>
        </p:spPr>
        <p:txBody>
          <a:bodyPr lIns="0" rIns="0" tIns="0" bIns="0" anchor="ctr">
            <a:noAutofit/>
          </a:bodyPr>
          <a:p>
            <a:pPr indent="0">
              <a:buNone/>
            </a:pPr>
            <a:endParaRPr b="0" lang="en-US" sz="2390" spc="-1" strike="noStrike">
              <a:solidFill>
                <a:srgbClr val="000000"/>
              </a:solidFill>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1107720" y="2484360"/>
            <a:ext cx="8475840" cy="6794640"/>
          </a:xfrm>
          <a:prstGeom prst="rect">
            <a:avLst/>
          </a:prstGeom>
          <a:noFill/>
          <a:ln w="0">
            <a:noFill/>
          </a:ln>
        </p:spPr>
        <p:txBody>
          <a:bodyPr lIns="0" rIns="0" tIns="0" bIns="0" anchor="ctr">
            <a:noAutofit/>
          </a:bodyPr>
          <a:p>
            <a:pPr algn="ctr"/>
            <a:endParaRPr b="0" lang="de-DE"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107720" y="2484360"/>
            <a:ext cx="8475840" cy="1465560"/>
          </a:xfrm>
          <a:prstGeom prst="rect">
            <a:avLst/>
          </a:prstGeom>
          <a:noFill/>
          <a:ln w="0">
            <a:noFill/>
          </a:ln>
        </p:spPr>
        <p:txBody>
          <a:bodyPr lIns="0" rIns="0" tIns="0" bIns="0" anchor="ctr">
            <a:noAutofit/>
          </a:bodyPr>
          <a:p>
            <a:pPr indent="0">
              <a:buNone/>
            </a:pPr>
            <a:endParaRPr b="0" lang="en-US" sz="2390" spc="-1" strike="noStrike">
              <a:solidFill>
                <a:srgbClr val="000000"/>
              </a:solidFill>
              <a:latin typeface="Times New Roman"/>
            </a:endParaRPr>
          </a:p>
        </p:txBody>
      </p:sp>
      <p:sp>
        <p:nvSpPr>
          <p:cNvPr id="18" name="PlaceHolder 2"/>
          <p:cNvSpPr>
            <a:spLocks noGrp="1"/>
          </p:cNvSpPr>
          <p:nvPr>
            <p:ph/>
          </p:nvPr>
        </p:nvSpPr>
        <p:spPr>
          <a:xfrm>
            <a:off x="909360" y="1652400"/>
            <a:ext cx="437940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19" name="PlaceHolder 3"/>
          <p:cNvSpPr>
            <a:spLocks noGrp="1"/>
          </p:cNvSpPr>
          <p:nvPr>
            <p:ph/>
          </p:nvPr>
        </p:nvSpPr>
        <p:spPr>
          <a:xfrm>
            <a:off x="5508000" y="1652400"/>
            <a:ext cx="4379400" cy="396684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20" name="PlaceHolder 4"/>
          <p:cNvSpPr>
            <a:spLocks noGrp="1"/>
          </p:cNvSpPr>
          <p:nvPr>
            <p:ph/>
          </p:nvPr>
        </p:nvSpPr>
        <p:spPr>
          <a:xfrm>
            <a:off x="909360" y="3724560"/>
            <a:ext cx="437940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107720" y="2484360"/>
            <a:ext cx="8475840" cy="1465560"/>
          </a:xfrm>
          <a:prstGeom prst="rect">
            <a:avLst/>
          </a:prstGeom>
          <a:noFill/>
          <a:ln w="0">
            <a:noFill/>
          </a:ln>
        </p:spPr>
        <p:txBody>
          <a:bodyPr lIns="0" rIns="0" tIns="0" bIns="0" anchor="ctr">
            <a:noAutofit/>
          </a:bodyPr>
          <a:p>
            <a:pPr indent="0">
              <a:buNone/>
            </a:pPr>
            <a:endParaRPr b="0" lang="en-US" sz="2390" spc="-1" strike="noStrike">
              <a:solidFill>
                <a:srgbClr val="000000"/>
              </a:solidFill>
              <a:latin typeface="Times New Roman"/>
            </a:endParaRPr>
          </a:p>
        </p:txBody>
      </p:sp>
      <p:sp>
        <p:nvSpPr>
          <p:cNvPr id="22" name="PlaceHolder 2"/>
          <p:cNvSpPr>
            <a:spLocks noGrp="1"/>
          </p:cNvSpPr>
          <p:nvPr>
            <p:ph/>
          </p:nvPr>
        </p:nvSpPr>
        <p:spPr>
          <a:xfrm>
            <a:off x="909360" y="1652400"/>
            <a:ext cx="4379400" cy="396684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23" name="PlaceHolder 3"/>
          <p:cNvSpPr>
            <a:spLocks noGrp="1"/>
          </p:cNvSpPr>
          <p:nvPr>
            <p:ph/>
          </p:nvPr>
        </p:nvSpPr>
        <p:spPr>
          <a:xfrm>
            <a:off x="5508000" y="1652400"/>
            <a:ext cx="437940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24" name="PlaceHolder 4"/>
          <p:cNvSpPr>
            <a:spLocks noGrp="1"/>
          </p:cNvSpPr>
          <p:nvPr>
            <p:ph/>
          </p:nvPr>
        </p:nvSpPr>
        <p:spPr>
          <a:xfrm>
            <a:off x="5508000" y="3724560"/>
            <a:ext cx="437940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107720" y="2484360"/>
            <a:ext cx="8475840" cy="1465560"/>
          </a:xfrm>
          <a:prstGeom prst="rect">
            <a:avLst/>
          </a:prstGeom>
          <a:noFill/>
          <a:ln w="0">
            <a:noFill/>
          </a:ln>
        </p:spPr>
        <p:txBody>
          <a:bodyPr lIns="0" rIns="0" tIns="0" bIns="0" anchor="ctr">
            <a:noAutofit/>
          </a:bodyPr>
          <a:p>
            <a:pPr indent="0">
              <a:buNone/>
            </a:pPr>
            <a:endParaRPr b="0" lang="en-US" sz="2390" spc="-1" strike="noStrike">
              <a:solidFill>
                <a:srgbClr val="000000"/>
              </a:solidFill>
              <a:latin typeface="Times New Roman"/>
            </a:endParaRPr>
          </a:p>
        </p:txBody>
      </p:sp>
      <p:sp>
        <p:nvSpPr>
          <p:cNvPr id="26" name="PlaceHolder 2"/>
          <p:cNvSpPr>
            <a:spLocks noGrp="1"/>
          </p:cNvSpPr>
          <p:nvPr>
            <p:ph/>
          </p:nvPr>
        </p:nvSpPr>
        <p:spPr>
          <a:xfrm>
            <a:off x="909360" y="1652400"/>
            <a:ext cx="437940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27" name="PlaceHolder 3"/>
          <p:cNvSpPr>
            <a:spLocks noGrp="1"/>
          </p:cNvSpPr>
          <p:nvPr>
            <p:ph/>
          </p:nvPr>
        </p:nvSpPr>
        <p:spPr>
          <a:xfrm>
            <a:off x="5508000" y="1652400"/>
            <a:ext cx="437940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28" name="PlaceHolder 4"/>
          <p:cNvSpPr>
            <a:spLocks noGrp="1"/>
          </p:cNvSpPr>
          <p:nvPr>
            <p:ph/>
          </p:nvPr>
        </p:nvSpPr>
        <p:spPr>
          <a:xfrm>
            <a:off x="909360" y="3724560"/>
            <a:ext cx="8974440" cy="1892160"/>
          </a:xfrm>
          <a:prstGeom prst="rect">
            <a:avLst/>
          </a:prstGeom>
          <a:noFill/>
          <a:ln w="0">
            <a:noFill/>
          </a:ln>
        </p:spPr>
        <p:txBody>
          <a:bodyPr lIns="0" rIns="0" tIns="0" bIns="0" anchor="t">
            <a:normAutofit/>
          </a:bodyPr>
          <a:p>
            <a:pPr indent="0">
              <a:spcBef>
                <a:spcPts val="1406"/>
              </a:spcBef>
              <a:buNone/>
            </a:pPr>
            <a:endParaRPr b="0" lang="en-US" sz="319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1629360" y="6104520"/>
            <a:ext cx="8701920" cy="1094400"/>
          </a:xfrm>
          <a:prstGeom prst="rect">
            <a:avLst/>
          </a:prstGeom>
          <a:gradFill rotWithShape="0">
            <a:gsLst>
              <a:gs pos="0">
                <a:srgbClr val="e6e6ff"/>
              </a:gs>
              <a:gs pos="100000">
                <a:srgbClr val="33cc66"/>
              </a:gs>
            </a:gsLst>
            <a:lin ang="0"/>
          </a:gradFill>
          <a:ln w="0">
            <a:solidFill>
              <a:srgbClr val="3465a4"/>
            </a:solidFill>
          </a:ln>
        </p:spPr>
        <p:style>
          <a:lnRef idx="0"/>
          <a:fillRef idx="0"/>
          <a:effectRef idx="0"/>
          <a:fontRef idx="minor"/>
        </p:style>
        <p:txBody>
          <a:bodyPr lIns="90000" rIns="90000" tIns="45000" bIns="45000" anchor="t">
            <a:noAutofit/>
          </a:bodyPr>
          <a:p>
            <a:endParaRPr b="0" lang="en-US" sz="1800" spc="-1" strike="noStrike">
              <a:solidFill>
                <a:srgbClr val="3f51b5"/>
              </a:solidFill>
              <a:latin typeface="Arial"/>
            </a:endParaRPr>
          </a:p>
        </p:txBody>
      </p:sp>
      <p:pic>
        <p:nvPicPr>
          <p:cNvPr id="1" name="Grafik 10" descr=""/>
          <p:cNvPicPr/>
          <p:nvPr/>
        </p:nvPicPr>
        <p:blipFill>
          <a:blip r:embed="rId2"/>
          <a:stretch/>
        </p:blipFill>
        <p:spPr>
          <a:xfrm>
            <a:off x="360000" y="360000"/>
            <a:ext cx="1279800" cy="6893280"/>
          </a:xfrm>
          <a:prstGeom prst="rect">
            <a:avLst/>
          </a:prstGeom>
          <a:ln w="0">
            <a:noFill/>
          </a:ln>
        </p:spPr>
      </p:pic>
      <p:pic>
        <p:nvPicPr>
          <p:cNvPr id="2" name="Grafik 11" descr=""/>
          <p:cNvPicPr/>
          <p:nvPr/>
        </p:nvPicPr>
        <p:blipFill>
          <a:blip r:embed="rId3"/>
          <a:stretch/>
        </p:blipFill>
        <p:spPr>
          <a:xfrm>
            <a:off x="9262800" y="352440"/>
            <a:ext cx="1069200" cy="943560"/>
          </a:xfrm>
          <a:prstGeom prst="rect">
            <a:avLst/>
          </a:prstGeom>
          <a:ln w="0">
            <a:noFill/>
          </a:ln>
        </p:spPr>
      </p:pic>
      <p:sp>
        <p:nvSpPr>
          <p:cNvPr id="3" name="PlaceHolder 1"/>
          <p:cNvSpPr>
            <a:spLocks noGrp="1"/>
          </p:cNvSpPr>
          <p:nvPr>
            <p:ph type="title"/>
          </p:nvPr>
        </p:nvSpPr>
        <p:spPr>
          <a:xfrm>
            <a:off x="1107720" y="2484360"/>
            <a:ext cx="8475840" cy="1465560"/>
          </a:xfrm>
          <a:prstGeom prst="rect">
            <a:avLst/>
          </a:prstGeom>
          <a:noFill/>
          <a:ln w="0">
            <a:noFill/>
          </a:ln>
        </p:spPr>
        <p:txBody>
          <a:bodyPr anchor="ctr">
            <a:noAutofit/>
          </a:bodyPr>
          <a:p>
            <a:pPr indent="0" algn="ctr">
              <a:lnSpc>
                <a:spcPct val="100000"/>
              </a:lnSpc>
              <a:buNone/>
            </a:pPr>
            <a:r>
              <a:rPr b="0" lang="en-US" sz="4400" spc="-1" strike="noStrike">
                <a:solidFill>
                  <a:srgbClr val="4e5b6f"/>
                </a:solidFill>
                <a:latin typeface="Times New Roman"/>
              </a:rPr>
              <a:t>Titelmasterformat durch Klicken bearbeiten</a:t>
            </a:r>
            <a:endParaRPr b="0" lang="en-US" sz="4400" spc="-1" strike="noStrike">
              <a:solidFill>
                <a:srgbClr val="000000"/>
              </a:solidFill>
              <a:latin typeface="Times New Roman"/>
            </a:endParaRPr>
          </a:p>
        </p:txBody>
      </p:sp>
      <p:sp>
        <p:nvSpPr>
          <p:cNvPr id="4" name="PlaceHolder 2"/>
          <p:cNvSpPr>
            <a:spLocks noGrp="1"/>
          </p:cNvSpPr>
          <p:nvPr>
            <p:ph type="dt" idx="1"/>
          </p:nvPr>
        </p:nvSpPr>
        <p:spPr>
          <a:xfrm>
            <a:off x="858600" y="6699600"/>
            <a:ext cx="2326680" cy="363960"/>
          </a:xfrm>
          <a:prstGeom prst="rect">
            <a:avLst/>
          </a:prstGeom>
          <a:noFill/>
          <a:ln w="0">
            <a:noFill/>
          </a:ln>
        </p:spPr>
        <p:txBody>
          <a:bodyPr anchor="t">
            <a:noAutofit/>
          </a:bodyPr>
          <a:lstStyle>
            <a:lvl1pPr indent="0">
              <a:lnSpc>
                <a:spcPct val="100000"/>
              </a:lnSpc>
              <a:buNone/>
              <a:defRPr b="0" lang="de-DE" sz="1400" spc="-1" strike="noStrike">
                <a:solidFill>
                  <a:srgbClr val="000000"/>
                </a:solidFill>
                <a:latin typeface="Times New Roman"/>
              </a:defRPr>
            </a:lvl1pPr>
          </a:lstStyle>
          <a:p>
            <a:pPr indent="0">
              <a:lnSpc>
                <a:spcPct val="100000"/>
              </a:lnSpc>
              <a:buNone/>
            </a:pPr>
            <a:fld id="{C8C39C7F-AF53-42A9-B5D2-269356A9C001}" type="datetime">
              <a:rPr b="0" lang="de-DE" sz="1400" spc="-1" strike="noStrike">
                <a:solidFill>
                  <a:srgbClr val="000000"/>
                </a:solidFill>
                <a:latin typeface="Times New Roman"/>
              </a:rPr>
              <a:t>15.03.23</a:t>
            </a:fld>
            <a:endParaRPr b="0" lang="de-DE" sz="1400" spc="-1" strike="noStrike">
              <a:solidFill>
                <a:srgbClr val="000000"/>
              </a:solidFill>
              <a:latin typeface="Times New Roman"/>
            </a:endParaRPr>
          </a:p>
        </p:txBody>
      </p:sp>
      <p:sp>
        <p:nvSpPr>
          <p:cNvPr id="5" name="PlaceHolder 3"/>
          <p:cNvSpPr>
            <a:spLocks noGrp="1"/>
          </p:cNvSpPr>
          <p:nvPr>
            <p:ph type="ftr" idx="2"/>
          </p:nvPr>
        </p:nvSpPr>
        <p:spPr>
          <a:xfrm>
            <a:off x="3766680" y="6699600"/>
            <a:ext cx="3157200" cy="363960"/>
          </a:xfrm>
          <a:prstGeom prst="rect">
            <a:avLst/>
          </a:prstGeom>
          <a:noFill/>
          <a:ln w="0">
            <a:noFill/>
          </a:ln>
        </p:spPr>
        <p:txBody>
          <a:bodyPr anchor="t">
            <a:noAutofit/>
          </a:bodyPr>
          <a:p>
            <a:pPr indent="0">
              <a:buNone/>
            </a:pPr>
            <a:endParaRPr b="0" lang="de-DE" sz="1400" spc="-1" strike="noStrike">
              <a:solidFill>
                <a:srgbClr val="000000"/>
              </a:solidFill>
              <a:latin typeface="Times New Roman"/>
            </a:endParaRPr>
          </a:p>
        </p:txBody>
      </p:sp>
      <p:sp>
        <p:nvSpPr>
          <p:cNvPr id="6" name="Textfeld 13"/>
          <p:cNvSpPr/>
          <p:nvPr/>
        </p:nvSpPr>
        <p:spPr>
          <a:xfrm>
            <a:off x="5796360" y="6279840"/>
            <a:ext cx="3791520" cy="65412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0" lang="en-US" sz="2400" spc="-1" strike="noStrike">
                <a:solidFill>
                  <a:srgbClr val="800000"/>
                </a:solidFill>
                <a:latin typeface="BibleScrT"/>
              </a:rPr>
              <a:t>ICDS General Committee meeting</a:t>
            </a:r>
            <a:br>
              <a:rPr sz="2400"/>
            </a:br>
            <a:r>
              <a:rPr b="0" lang="en-US" sz="1200" spc="-1" strike="noStrike">
                <a:solidFill>
                  <a:srgbClr val="800000"/>
                </a:solidFill>
                <a:latin typeface="BibleScrT"/>
              </a:rPr>
              <a:t> Feb. 6</a:t>
            </a:r>
            <a:r>
              <a:rPr b="0" lang="en-US" sz="1200" spc="-1" strike="noStrike" baseline="33000">
                <a:solidFill>
                  <a:srgbClr val="800000"/>
                </a:solidFill>
                <a:latin typeface="BibleScrT"/>
              </a:rPr>
              <a:t>th</a:t>
            </a:r>
            <a:r>
              <a:rPr b="0" lang="en-US" sz="1200" spc="-1" strike="noStrike">
                <a:solidFill>
                  <a:srgbClr val="800000"/>
                </a:solidFill>
                <a:latin typeface="BibleScrT"/>
              </a:rPr>
              <a:t> – 10</a:t>
            </a:r>
            <a:r>
              <a:rPr b="0" lang="en-US" sz="1300" spc="-1" strike="noStrike" baseline="33000">
                <a:solidFill>
                  <a:srgbClr val="800000"/>
                </a:solidFill>
                <a:latin typeface="BibleScrT"/>
              </a:rPr>
              <a:t>th</a:t>
            </a:r>
            <a:r>
              <a:rPr b="0" lang="en-US" sz="1200" spc="-1" strike="noStrike">
                <a:solidFill>
                  <a:srgbClr val="800000"/>
                </a:solidFill>
                <a:latin typeface="BibleScrT"/>
              </a:rPr>
              <a:t>, 2023 - Rome</a:t>
            </a:r>
            <a:endParaRPr b="0" lang="en-US" sz="1200" spc="-1" strike="noStrike">
              <a:solidFill>
                <a:srgbClr val="3f51b5"/>
              </a:solidFill>
              <a:latin typeface="Arial"/>
            </a:endParaRPr>
          </a:p>
        </p:txBody>
      </p:sp>
      <p:sp>
        <p:nvSpPr>
          <p:cNvPr id="7" name="PlaceHolder 4"/>
          <p:cNvSpPr>
            <a:spLocks noGrp="1"/>
          </p:cNvSpPr>
          <p:nvPr>
            <p:ph type="body"/>
          </p:nvPr>
        </p:nvSpPr>
        <p:spPr>
          <a:xfrm>
            <a:off x="909360" y="1652400"/>
            <a:ext cx="8974440" cy="3966840"/>
          </a:xfrm>
          <a:prstGeom prst="rect">
            <a:avLst/>
          </a:prstGeom>
          <a:noFill/>
          <a:ln w="0">
            <a:noFill/>
          </a:ln>
        </p:spPr>
        <p:txBody>
          <a:bodyPr lIns="0" rIns="0" tIns="0" bIns="0" anchor="t">
            <a:normAutofit/>
          </a:bodyPr>
          <a:p>
            <a:pPr marL="432000" indent="-324000">
              <a:spcBef>
                <a:spcPts val="1406"/>
              </a:spcBef>
              <a:buClr>
                <a:srgbClr val="000000"/>
              </a:buClr>
              <a:buSzPct val="45000"/>
              <a:buFont typeface="Wingdings" charset="2"/>
              <a:buChar char=""/>
            </a:pPr>
            <a:r>
              <a:rPr b="0" lang="en-US" sz="3190" spc="-1" strike="noStrike">
                <a:solidFill>
                  <a:srgbClr val="000000"/>
                </a:solidFill>
                <a:latin typeface="Times New Roman"/>
              </a:rPr>
              <a:t>Format des Gliederungstextes durch Klicken bearbeiten</a:t>
            </a:r>
            <a:endParaRPr b="0" lang="en-US" sz="3190" spc="-1" strike="noStrike">
              <a:solidFill>
                <a:srgbClr val="000000"/>
              </a:solidFill>
              <a:latin typeface="Times New Roman"/>
            </a:endParaRPr>
          </a:p>
          <a:p>
            <a:pPr lvl="1" marL="864000" indent="-324000">
              <a:spcBef>
                <a:spcPts val="1123"/>
              </a:spcBef>
              <a:buClr>
                <a:srgbClr val="000000"/>
              </a:buClr>
              <a:buSzPct val="75000"/>
              <a:buFont typeface="Symbol" charset="2"/>
              <a:buChar char=""/>
            </a:pPr>
            <a:r>
              <a:rPr b="0" lang="en-US" sz="2390" spc="-1" strike="noStrike">
                <a:solidFill>
                  <a:srgbClr val="000000"/>
                </a:solidFill>
                <a:latin typeface="Times New Roman"/>
              </a:rPr>
              <a:t>Zweite Gliederungsebene</a:t>
            </a:r>
            <a:endParaRPr b="0" lang="en-US" sz="2390" spc="-1" strike="noStrike">
              <a:solidFill>
                <a:srgbClr val="000000"/>
              </a:solidFill>
              <a:latin typeface="Times New Roman"/>
            </a:endParaRPr>
          </a:p>
          <a:p>
            <a:pPr lvl="2" marL="1296000" indent="-288000">
              <a:spcBef>
                <a:spcPts val="842"/>
              </a:spcBef>
              <a:buClr>
                <a:srgbClr val="000000"/>
              </a:buClr>
              <a:buSzPct val="45000"/>
              <a:buFont typeface="Wingdings" charset="2"/>
              <a:buChar char=""/>
            </a:pPr>
            <a:r>
              <a:rPr b="0" lang="en-US" sz="2000" spc="-1" strike="noStrike">
                <a:solidFill>
                  <a:srgbClr val="000000"/>
                </a:solidFill>
                <a:latin typeface="Times New Roman"/>
              </a:rPr>
              <a:t>Dritte Gliederungsebene</a:t>
            </a:r>
            <a:endParaRPr b="0" lang="en-US" sz="2000" spc="-1" strike="noStrike">
              <a:solidFill>
                <a:srgbClr val="000000"/>
              </a:solidFill>
              <a:latin typeface="Times New Roman"/>
            </a:endParaRPr>
          </a:p>
          <a:p>
            <a:pPr lvl="3" marL="1728000" indent="-216000">
              <a:spcBef>
                <a:spcPts val="558"/>
              </a:spcBef>
              <a:buClr>
                <a:srgbClr val="000000"/>
              </a:buClr>
              <a:buSzPct val="75000"/>
              <a:buFont typeface="Symbol" charset="2"/>
              <a:buChar char=""/>
            </a:pPr>
            <a:r>
              <a:rPr b="0" lang="en-US" sz="2000" spc="-1" strike="noStrike">
                <a:solidFill>
                  <a:srgbClr val="000000"/>
                </a:solidFill>
                <a:latin typeface="Times New Roman"/>
              </a:rPr>
              <a:t>Vierte Gliederungsebene</a:t>
            </a:r>
            <a:endParaRPr b="0" lang="en-US" sz="2000" spc="-1" strike="noStrike">
              <a:solidFill>
                <a:srgbClr val="000000"/>
              </a:solidFill>
              <a:latin typeface="Times New Roman"/>
            </a:endParaRPr>
          </a:p>
          <a:p>
            <a:pPr lvl="4" marL="2160000" indent="-216000">
              <a:spcBef>
                <a:spcPts val="278"/>
              </a:spcBef>
              <a:buClr>
                <a:srgbClr val="000000"/>
              </a:buClr>
              <a:buSzPct val="45000"/>
              <a:buFont typeface="Wingdings" charset="2"/>
              <a:buChar char=""/>
            </a:pPr>
            <a:r>
              <a:rPr b="0" lang="en-US" sz="1990" spc="-1" strike="noStrike">
                <a:solidFill>
                  <a:srgbClr val="000000"/>
                </a:solidFill>
                <a:latin typeface="Times New Roman"/>
              </a:rPr>
              <a:t>Fünfte Gliederungsebene</a:t>
            </a:r>
            <a:endParaRPr b="0" lang="en-US" sz="1990" spc="-1" strike="noStrike">
              <a:solidFill>
                <a:srgbClr val="000000"/>
              </a:solidFill>
              <a:latin typeface="Times New Roman"/>
            </a:endParaRPr>
          </a:p>
          <a:p>
            <a:pPr lvl="5" marL="2592000" indent="-216000">
              <a:spcBef>
                <a:spcPts val="278"/>
              </a:spcBef>
              <a:buClr>
                <a:srgbClr val="000000"/>
              </a:buClr>
              <a:buSzPct val="45000"/>
              <a:buFont typeface="Wingdings" charset="2"/>
              <a:buChar char=""/>
            </a:pPr>
            <a:r>
              <a:rPr b="0" lang="en-US" sz="1990" spc="-1" strike="noStrike">
                <a:solidFill>
                  <a:srgbClr val="000000"/>
                </a:solidFill>
                <a:latin typeface="Times New Roman"/>
              </a:rPr>
              <a:t>Sechste Gliederungsebene</a:t>
            </a:r>
            <a:endParaRPr b="0" lang="en-US" sz="1990" spc="-1" strike="noStrike">
              <a:solidFill>
                <a:srgbClr val="000000"/>
              </a:solidFill>
              <a:latin typeface="Times New Roman"/>
            </a:endParaRPr>
          </a:p>
          <a:p>
            <a:pPr lvl="6" marL="3024000" indent="-216000">
              <a:spcBef>
                <a:spcPts val="278"/>
              </a:spcBef>
              <a:buClr>
                <a:srgbClr val="000000"/>
              </a:buClr>
              <a:buSzPct val="45000"/>
              <a:buFont typeface="Wingdings" charset="2"/>
              <a:buChar char=""/>
            </a:pPr>
            <a:r>
              <a:rPr b="0" lang="en-US" sz="1990" spc="-1" strike="noStrike">
                <a:solidFill>
                  <a:srgbClr val="000000"/>
                </a:solidFill>
                <a:latin typeface="Times New Roman"/>
              </a:rPr>
              <a:t>Siebte Gliederungsebene</a:t>
            </a:r>
            <a:endParaRPr b="0" lang="en-US" sz="199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2520000" y="5407560"/>
            <a:ext cx="6984000" cy="594000"/>
          </a:xfrm>
          <a:prstGeom prst="rect">
            <a:avLst/>
          </a:prstGeom>
          <a:noFill/>
          <a:ln w="0">
            <a:noFill/>
          </a:ln>
        </p:spPr>
        <p:txBody>
          <a:bodyPr anchor="ctr">
            <a:noAutofit/>
          </a:bodyPr>
          <a:p>
            <a:pPr indent="0" algn="ctr">
              <a:lnSpc>
                <a:spcPct val="100000"/>
              </a:lnSpc>
              <a:buNone/>
            </a:pPr>
            <a:r>
              <a:rPr b="0" lang="en-US" sz="2200" spc="-1" strike="noStrike">
                <a:solidFill>
                  <a:srgbClr val="4e5b6f"/>
                </a:solidFill>
                <a:latin typeface="LisaBecker"/>
              </a:rPr>
              <a:t>a short explanation</a:t>
            </a:r>
            <a:endParaRPr b="0" lang="en-US" sz="2200" spc="-1" strike="noStrike">
              <a:solidFill>
                <a:srgbClr val="000000"/>
              </a:solidFill>
              <a:latin typeface="Times New Roman"/>
            </a:endParaRPr>
          </a:p>
        </p:txBody>
      </p:sp>
      <p:sp>
        <p:nvSpPr>
          <p:cNvPr id="45" name=""/>
          <p:cNvSpPr txBox="1"/>
          <p:nvPr/>
        </p:nvSpPr>
        <p:spPr>
          <a:xfrm>
            <a:off x="2800080" y="576000"/>
            <a:ext cx="6419880" cy="1464840"/>
          </a:xfrm>
          <a:prstGeom prst="rect">
            <a:avLst/>
          </a:prstGeom>
          <a:noFill/>
          <a:ln w="0">
            <a:noFill/>
          </a:ln>
        </p:spPr>
        <p:txBody>
          <a:bodyPr lIns="90000" rIns="90000" tIns="45000" bIns="45000" anchor="t">
            <a:noAutofit/>
          </a:bodyPr>
          <a:p>
            <a:pPr algn="ctr">
              <a:spcBef>
                <a:spcPts val="567"/>
              </a:spcBef>
              <a:spcAft>
                <a:spcPts val="567"/>
              </a:spcAft>
            </a:pPr>
            <a:r>
              <a:rPr b="0" lang="en-US" sz="4400" spc="-1" strike="noStrike">
                <a:solidFill>
                  <a:srgbClr val="c9211e"/>
                </a:solidFill>
                <a:latin typeface="LisaBecker"/>
              </a:rPr>
              <a:t>Association of the faithful</a:t>
            </a:r>
            <a:br>
              <a:rPr sz="4400"/>
            </a:br>
            <a:r>
              <a:rPr b="0" lang="en-US" sz="4400" spc="-1" strike="noStrike">
                <a:solidFill>
                  <a:srgbClr val="c9211e"/>
                </a:solidFill>
                <a:latin typeface="LisaBecker"/>
              </a:rPr>
              <a:t>dotted with juridical personality</a:t>
            </a:r>
            <a:endParaRPr b="0" lang="en-US" sz="4400" spc="-1" strike="noStrike">
              <a:solidFill>
                <a:srgbClr val="3f51b5"/>
              </a:solidFill>
              <a:latin typeface="Arial"/>
            </a:endParaRPr>
          </a:p>
        </p:txBody>
      </p:sp>
      <p:pic>
        <p:nvPicPr>
          <p:cNvPr id="46" name="" descr=""/>
          <p:cNvPicPr/>
          <p:nvPr/>
        </p:nvPicPr>
        <p:blipFill>
          <a:blip r:embed="rId1"/>
          <a:stretch/>
        </p:blipFill>
        <p:spPr>
          <a:xfrm>
            <a:off x="4122720" y="2221920"/>
            <a:ext cx="3885120" cy="3172680"/>
          </a:xfrm>
          <a:prstGeom prst="rect">
            <a:avLst/>
          </a:prstGeom>
          <a:ln w="0">
            <a:noFill/>
          </a:ln>
        </p:spPr>
      </p:pic>
    </p:spTree>
  </p:cSld>
  <mc:AlternateContent>
    <mc:Choice Requires="p14">
      <p:transition spd="slow" p14:dur="1200">
        <p14:prism/>
      </p:transition>
    </mc:Choice>
    <mc:Fallback>
      <p:transition spd="slow">
        <p:fade/>
      </p:transition>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47">
                                  <p:stCondLst>
                                    <p:cond delay="1000"/>
                                  </p:stCondLst>
                                  <p:childTnLst>
                                    <p:set>
                                      <p:cBhvr>
                                        <p:cTn id="6" dur="1" fill="hold">
                                          <p:stCondLst>
                                            <p:cond delay="0"/>
                                          </p:stCondLst>
                                        </p:cTn>
                                        <p:tgtEl>
                                          <p:spTgt spid="44"/>
                                        </p:tgtEl>
                                        <p:attrNameLst>
                                          <p:attrName>style.visibility</p:attrName>
                                        </p:attrNameLst>
                                      </p:cBhvr>
                                      <p:to>
                                        <p:strVal val="visible"/>
                                      </p:to>
                                    </p:set>
                                    <p:animEffect filter="fade" transition="in">
                                      <p:cBhvr additive="repl">
                                        <p:cTn id="7" dur="2000"/>
                                        <p:tgtEl>
                                          <p:spTgt spid="44"/>
                                        </p:tgtEl>
                                      </p:cBhvr>
                                    </p:animEffect>
                                    <p:anim calcmode="lin" valueType="num">
                                      <p:cBhvr additive="repl">
                                        <p:cTn id="8" dur="2000" fill="hold"/>
                                        <p:tgtEl>
                                          <p:spTgt spid="44"/>
                                        </p:tgtEl>
                                        <p:attrNameLst>
                                          <p:attrName>ppt_x</p:attrName>
                                        </p:attrNameLst>
                                      </p:cBhvr>
                                      <p:tavLst>
                                        <p:tav tm="0">
                                          <p:val>
                                            <p:strVal val="#ppt_x"/>
                                          </p:val>
                                        </p:tav>
                                        <p:tav tm="100000">
                                          <p:val>
                                            <p:strVal val="#ppt_x"/>
                                          </p:val>
                                        </p:tav>
                                      </p:tavLst>
                                    </p:anim>
                                    <p:anim calcmode="lin" valueType="num">
                                      <p:cBhvr additive="repl">
                                        <p:cTn id="9" dur="2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feld 16"/>
          <p:cNvSpPr/>
          <p:nvPr/>
        </p:nvSpPr>
        <p:spPr>
          <a:xfrm>
            <a:off x="1893600" y="417600"/>
            <a:ext cx="738144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400" spc="-1" strike="noStrike">
                <a:solidFill>
                  <a:srgbClr val="3f51b5"/>
                </a:solidFill>
                <a:latin typeface="LisaBecker"/>
              </a:rPr>
              <a:t>Association with private legal personality in the church</a:t>
            </a:r>
            <a:endParaRPr b="0" lang="en-US" sz="2400" spc="-1" strike="noStrike">
              <a:solidFill>
                <a:srgbClr val="3f51b5"/>
              </a:solidFill>
              <a:latin typeface="LisaBecker"/>
            </a:endParaRPr>
          </a:p>
          <a:p>
            <a:pPr algn="ctr">
              <a:lnSpc>
                <a:spcPct val="100000"/>
              </a:lnSpc>
            </a:pPr>
            <a:r>
              <a:rPr b="0" lang="en-US" sz="2400" spc="-1" strike="noStrike">
                <a:solidFill>
                  <a:srgbClr val="3f51b5"/>
                </a:solidFill>
                <a:latin typeface="Wingdings 3"/>
                <a:ea typeface="Wingdings 3"/>
              </a:rPr>
              <a:t></a:t>
            </a:r>
            <a:r>
              <a:rPr b="0" lang="en-US" sz="2400" spc="-1" strike="noStrike">
                <a:solidFill>
                  <a:srgbClr val="9c27b0"/>
                </a:solidFill>
                <a:latin typeface="LisaBecker"/>
                <a:ea typeface="Wingdings 3"/>
              </a:rPr>
              <a:t> </a:t>
            </a:r>
            <a:r>
              <a:rPr b="0" lang="en-US" sz="2400" spc="-1" strike="noStrike">
                <a:solidFill>
                  <a:srgbClr val="9c27b0"/>
                </a:solidFill>
                <a:latin typeface="LisaBecker"/>
              </a:rPr>
              <a:t>private</a:t>
            </a:r>
            <a:r>
              <a:rPr b="0" lang="en-US" sz="2400" spc="-1" strike="noStrike">
                <a:solidFill>
                  <a:srgbClr val="3f51b5"/>
                </a:solidFill>
                <a:latin typeface="LisaBecker"/>
              </a:rPr>
              <a:t> canonical association</a:t>
            </a:r>
            <a:endParaRPr b="0" lang="en-US" sz="2400" spc="-1" strike="noStrike">
              <a:solidFill>
                <a:srgbClr val="3f51b5"/>
              </a:solidFill>
              <a:latin typeface="LisaBecker"/>
            </a:endParaRPr>
          </a:p>
        </p:txBody>
      </p:sp>
      <p:sp>
        <p:nvSpPr>
          <p:cNvPr id="83" name="Textfeld 17"/>
          <p:cNvSpPr/>
          <p:nvPr/>
        </p:nvSpPr>
        <p:spPr>
          <a:xfrm>
            <a:off x="2149200" y="1278720"/>
            <a:ext cx="8004600" cy="6508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283"/>
              </a:spcBef>
              <a:spcAft>
                <a:spcPts val="283"/>
              </a:spcAft>
            </a:pPr>
            <a:r>
              <a:rPr b="0" lang="en-US" sz="2000" spc="-1" strike="noStrike">
                <a:solidFill>
                  <a:srgbClr val="c9211e"/>
                </a:solidFill>
                <a:latin typeface="Arial"/>
                <a:ea typeface="Microsoft YaHei"/>
              </a:rPr>
              <a:t>Supervisory activities - 3 areas of supervision</a:t>
            </a:r>
            <a:endParaRPr b="0" lang="en-US" sz="2000" spc="-1" strike="noStrike">
              <a:solidFill>
                <a:srgbClr val="3f51b5"/>
              </a:solidFill>
              <a:latin typeface="Arial"/>
              <a:ea typeface="Microsoft YaHei"/>
            </a:endParaRPr>
          </a:p>
          <a:p>
            <a:pPr>
              <a:lnSpc>
                <a:spcPct val="100000"/>
              </a:lnSpc>
              <a:spcBef>
                <a:spcPts val="283"/>
              </a:spcBef>
              <a:spcAft>
                <a:spcPts val="283"/>
              </a:spcAft>
            </a:pPr>
            <a:endParaRPr b="0" lang="en-US" sz="2000" spc="-1" strike="noStrike">
              <a:solidFill>
                <a:srgbClr val="3f51b5"/>
              </a:solidFill>
              <a:latin typeface="Arial"/>
              <a:ea typeface="Microsoft YaHei"/>
            </a:endParaRPr>
          </a:p>
          <a:p>
            <a:pPr marL="216000" indent="-216000">
              <a:lnSpc>
                <a:spcPct val="100000"/>
              </a:lnSpc>
              <a:spcBef>
                <a:spcPts val="283"/>
              </a:spcBef>
              <a:spcAft>
                <a:spcPts val="283"/>
              </a:spcAft>
              <a:buClr>
                <a:srgbClr val="3f51b5"/>
              </a:buClr>
              <a:buFont typeface="OpenSymbol"/>
              <a:buAutoNum type="arabicPeriod" startAt="2"/>
            </a:pPr>
            <a:r>
              <a:rPr b="1" lang="en-US" sz="1800" spc="-1" strike="noStrike">
                <a:solidFill>
                  <a:srgbClr val="3f51b5"/>
                </a:solidFill>
                <a:latin typeface="Arial"/>
                <a:ea typeface="Microsoft YaHei"/>
              </a:rPr>
              <a:t>Asset Control</a:t>
            </a:r>
            <a:endParaRPr b="0" lang="en-US" sz="1800" spc="-1" strike="noStrike">
              <a:solidFill>
                <a:srgbClr val="3f51b5"/>
              </a:solidFill>
              <a:latin typeface="Arial"/>
              <a:ea typeface="Microsoft YaHei"/>
            </a:endParaRPr>
          </a:p>
          <a:p>
            <a:pPr marL="360000" algn="just">
              <a:lnSpc>
                <a:spcPct val="100000"/>
              </a:lnSpc>
            </a:pPr>
            <a:r>
              <a:rPr b="0" lang="en-US" sz="1800" spc="-1" strike="noStrike">
                <a:solidFill>
                  <a:srgbClr val="3f51b5"/>
                </a:solidFill>
                <a:latin typeface="Arial"/>
                <a:ea typeface="Microsoft YaHei"/>
              </a:rPr>
              <a:t>Use of the association's assets for the purposes of the association - can. 325 CIC</a:t>
            </a:r>
            <a:endParaRPr b="0" lang="en-US" sz="1800" spc="-1" strike="noStrike">
              <a:solidFill>
                <a:srgbClr val="3f51b5"/>
              </a:solidFill>
              <a:latin typeface="Arial"/>
              <a:ea typeface="Microsoft YaHei"/>
            </a:endParaRPr>
          </a:p>
          <a:p>
            <a:pPr marL="396000" algn="just">
              <a:lnSpc>
                <a:spcPct val="100000"/>
              </a:lnSpc>
            </a:pPr>
            <a:r>
              <a:rPr b="0" lang="en-US" sz="1800" spc="-1" strike="noStrike">
                <a:solidFill>
                  <a:srgbClr val="3f51b5"/>
                </a:solidFill>
                <a:latin typeface="Arial"/>
                <a:ea typeface="Microsoft YaHei"/>
              </a:rPr>
              <a:t>Possible audit of the annual financial statements</a:t>
            </a:r>
            <a:endParaRPr b="0" lang="en-US" sz="1800" spc="-1" strike="noStrike">
              <a:solidFill>
                <a:srgbClr val="3f51b5"/>
              </a:solidFill>
              <a:latin typeface="Arial"/>
              <a:ea typeface="Microsoft YaHei"/>
            </a:endParaRPr>
          </a:p>
          <a:p>
            <a:pPr marL="396000">
              <a:lnSpc>
                <a:spcPct val="100000"/>
              </a:lnSpc>
              <a:spcBef>
                <a:spcPts val="283"/>
              </a:spcBef>
              <a:spcAft>
                <a:spcPts val="283"/>
              </a:spcAft>
            </a:pPr>
            <a:r>
              <a:rPr b="0" lang="en-US" sz="1800" spc="-1" strike="noStrike">
                <a:solidFill>
                  <a:srgbClr val="3f51b5"/>
                </a:solidFill>
                <a:latin typeface="Arial"/>
                <a:ea typeface="Microsoft YaHei"/>
              </a:rPr>
              <a:t>Approval catalog, in particular for declarations of intent of the following legal transactions :</a:t>
            </a:r>
            <a:endParaRPr b="0" lang="en-US" sz="1800" spc="-1" strike="noStrike">
              <a:solidFill>
                <a:srgbClr val="3f51b5"/>
              </a:solidFill>
              <a:latin typeface="Arial"/>
              <a:ea typeface="Microsoft YaHei"/>
            </a:endParaRPr>
          </a:p>
          <a:p>
            <a:pPr marL="396000">
              <a:lnSpc>
                <a:spcPct val="100000"/>
              </a:lnSpc>
              <a:spcBef>
                <a:spcPts val="283"/>
              </a:spcBef>
              <a:spcAft>
                <a:spcPts val="283"/>
              </a:spcAft>
              <a:buClr>
                <a:srgbClr val="3f51b5"/>
              </a:buClr>
              <a:buSzPct val="45000"/>
              <a:buFont typeface="Wingdings" charset="2"/>
              <a:buChar char=""/>
            </a:pPr>
            <a:r>
              <a:rPr b="0" lang="en-US" sz="1600" spc="-1" strike="noStrike">
                <a:solidFill>
                  <a:srgbClr val="3f51b5"/>
                </a:solidFill>
                <a:latin typeface="Arial"/>
                <a:ea typeface="Microsoft YaHei"/>
              </a:rPr>
              <a:t>Transfer, takeover or closure of facilities</a:t>
            </a:r>
            <a:endParaRPr b="0" lang="en-US" sz="1600" spc="-1" strike="noStrike">
              <a:solidFill>
                <a:srgbClr val="3f51b5"/>
              </a:solidFill>
              <a:latin typeface="Arial"/>
              <a:ea typeface="Microsoft YaHei"/>
            </a:endParaRPr>
          </a:p>
          <a:p>
            <a:pPr marL="396000">
              <a:lnSpc>
                <a:spcPct val="100000"/>
              </a:lnSpc>
              <a:spcBef>
                <a:spcPts val="283"/>
              </a:spcBef>
              <a:spcAft>
                <a:spcPts val="283"/>
              </a:spcAft>
              <a:buClr>
                <a:srgbClr val="3f51b5"/>
              </a:buClr>
              <a:buSzPct val="45000"/>
              <a:buFont typeface="Wingdings" charset="2"/>
              <a:buChar char=""/>
            </a:pPr>
            <a:r>
              <a:rPr b="0" lang="en-US" sz="1600" spc="-1" strike="noStrike">
                <a:solidFill>
                  <a:srgbClr val="3f51b5"/>
                </a:solidFill>
                <a:latin typeface="Arial"/>
                <a:ea typeface="Microsoft YaHei"/>
              </a:rPr>
              <a:t>Establishment and dissolution of companies as well as acquisition and disposal of shareholdings in companies</a:t>
            </a:r>
            <a:endParaRPr b="0" lang="en-US" sz="1600" spc="-1" strike="noStrike">
              <a:solidFill>
                <a:srgbClr val="3f51b5"/>
              </a:solidFill>
              <a:latin typeface="Arial"/>
              <a:ea typeface="Microsoft YaHei"/>
            </a:endParaRPr>
          </a:p>
          <a:p>
            <a:pPr marL="396000">
              <a:lnSpc>
                <a:spcPct val="100000"/>
              </a:lnSpc>
              <a:spcBef>
                <a:spcPts val="283"/>
              </a:spcBef>
              <a:spcAft>
                <a:spcPts val="283"/>
              </a:spcAft>
              <a:buClr>
                <a:srgbClr val="3f51b5"/>
              </a:buClr>
              <a:buSzPct val="45000"/>
              <a:buFont typeface="Wingdings" charset="2"/>
              <a:buChar char=""/>
            </a:pPr>
            <a:r>
              <a:rPr b="0" lang="en-US" sz="1600" spc="-1" strike="noStrike">
                <a:solidFill>
                  <a:srgbClr val="3f51b5"/>
                </a:solidFill>
                <a:latin typeface="Arial"/>
                <a:ea typeface="Microsoft YaHei"/>
              </a:rPr>
              <a:t>Disposal of real estate rights</a:t>
            </a:r>
            <a:endParaRPr b="0" lang="en-US" sz="1600" spc="-1" strike="noStrike">
              <a:solidFill>
                <a:srgbClr val="3f51b5"/>
              </a:solidFill>
              <a:latin typeface="Arial"/>
              <a:ea typeface="Microsoft YaHei"/>
            </a:endParaRPr>
          </a:p>
          <a:p>
            <a:pPr marL="396000">
              <a:lnSpc>
                <a:spcPct val="100000"/>
              </a:lnSpc>
              <a:spcBef>
                <a:spcPts val="283"/>
              </a:spcBef>
              <a:spcAft>
                <a:spcPts val="283"/>
              </a:spcAft>
              <a:buClr>
                <a:srgbClr val="3f51b5"/>
              </a:buClr>
              <a:buSzPct val="45000"/>
              <a:buFont typeface="Wingdings" charset="2"/>
              <a:buChar char=""/>
            </a:pPr>
            <a:r>
              <a:rPr b="0" lang="en-US" sz="1600" spc="-1" strike="noStrike">
                <a:solidFill>
                  <a:srgbClr val="3f51b5"/>
                </a:solidFill>
                <a:latin typeface="Arial"/>
                <a:ea typeface="Microsoft YaHei"/>
              </a:rPr>
              <a:t>Taking out loans/ declarations of surety</a:t>
            </a:r>
            <a:endParaRPr b="0" lang="en-US" sz="1600" spc="-1" strike="noStrike">
              <a:solidFill>
                <a:srgbClr val="3f51b5"/>
              </a:solidFill>
              <a:latin typeface="Arial"/>
              <a:ea typeface="Microsoft YaHei"/>
            </a:endParaRPr>
          </a:p>
          <a:p>
            <a:pPr marL="396000">
              <a:lnSpc>
                <a:spcPct val="100000"/>
              </a:lnSpc>
              <a:spcBef>
                <a:spcPts val="283"/>
              </a:spcBef>
              <a:spcAft>
                <a:spcPts val="283"/>
              </a:spcAft>
              <a:buClr>
                <a:srgbClr val="3f51b5"/>
              </a:buClr>
              <a:buSzPct val="45000"/>
              <a:buFont typeface="Wingdings" charset="2"/>
              <a:buChar char=""/>
            </a:pPr>
            <a:r>
              <a:rPr b="0" lang="en-US" sz="1600" spc="-1" strike="noStrike">
                <a:solidFill>
                  <a:srgbClr val="3f51b5"/>
                </a:solidFill>
                <a:latin typeface="Arial"/>
                <a:ea typeface="Microsoft YaHei"/>
              </a:rPr>
              <a:t>Construction and investment measures of a certain scope</a:t>
            </a:r>
            <a:endParaRPr b="0" lang="en-US" sz="1600" spc="-1" strike="noStrike">
              <a:solidFill>
                <a:srgbClr val="3f51b5"/>
              </a:solidFill>
              <a:latin typeface="Arial"/>
              <a:ea typeface="Microsoft YaHei"/>
            </a:endParaRPr>
          </a:p>
          <a:p>
            <a:pPr marL="216000" indent="-216000" algn="just">
              <a:lnSpc>
                <a:spcPct val="100000"/>
              </a:lnSpc>
              <a:buClr>
                <a:srgbClr val="3f51b5"/>
              </a:buClr>
              <a:buFont typeface="OpenSymbol"/>
              <a:buAutoNum type="arabicParenR"/>
            </a:pPr>
            <a:endParaRPr b="0" lang="en-US" sz="1800" spc="-1" strike="noStrike">
              <a:solidFill>
                <a:srgbClr val="3f51b5"/>
              </a:solidFill>
              <a:latin typeface="Arial"/>
              <a:ea typeface="Microsoft YaHei"/>
            </a:endParaRPr>
          </a:p>
          <a:p>
            <a:pPr>
              <a:lnSpc>
                <a:spcPct val="100000"/>
              </a:lnSpc>
              <a:spcBef>
                <a:spcPts val="283"/>
              </a:spcBef>
              <a:spcAft>
                <a:spcPts val="850"/>
              </a:spcAft>
            </a:pPr>
            <a:endParaRPr b="0" lang="en-US" sz="2000" spc="-1" strike="noStrike">
              <a:solidFill>
                <a:srgbClr val="3f51b5"/>
              </a:solidFill>
              <a:latin typeface="Arial"/>
              <a:ea typeface="Microsoft YaHei"/>
            </a:endParaRPr>
          </a:p>
          <a:p>
            <a:pPr marL="216000" indent="-216000">
              <a:lnSpc>
                <a:spcPct val="100000"/>
              </a:lnSpc>
              <a:spcBef>
                <a:spcPts val="283"/>
              </a:spcBef>
              <a:spcAft>
                <a:spcPts val="850"/>
              </a:spcAft>
              <a:buClr>
                <a:srgbClr val="3f51b5"/>
              </a:buClr>
              <a:buSzPct val="45000"/>
              <a:buFont typeface="Wingdings" charset="2"/>
              <a:buChar char=""/>
            </a:pPr>
            <a:endParaRPr b="0" lang="en-US" sz="1900" spc="-1" strike="noStrike">
              <a:solidFill>
                <a:srgbClr val="3f51b5"/>
              </a:solidFill>
              <a:latin typeface="Arial"/>
              <a:ea typeface="Microsoft YaHei"/>
            </a:endParaRPr>
          </a:p>
          <a:p>
            <a:pPr marL="216000" indent="-216000">
              <a:lnSpc>
                <a:spcPct val="100000"/>
              </a:lnSpc>
              <a:spcBef>
                <a:spcPts val="850"/>
              </a:spcBef>
              <a:spcAft>
                <a:spcPts val="850"/>
              </a:spcAft>
              <a:buClr>
                <a:srgbClr val="3f51b5"/>
              </a:buClr>
              <a:buSzPct val="45000"/>
              <a:buFont typeface="Wingdings" charset="2"/>
              <a:buChar char=""/>
            </a:pPr>
            <a:endParaRPr b="0" lang="en-US" sz="2000" spc="-1" strike="noStrike">
              <a:solidFill>
                <a:srgbClr val="3f51b5"/>
              </a:solidFill>
              <a:latin typeface="Arial"/>
              <a:ea typeface="Microsoft YaHei"/>
            </a:endParaRPr>
          </a:p>
          <a:p>
            <a:pPr>
              <a:lnSpc>
                <a:spcPct val="100000"/>
              </a:lnSpc>
              <a:spcBef>
                <a:spcPts val="850"/>
              </a:spcBef>
              <a:spcAft>
                <a:spcPts val="850"/>
              </a:spcAft>
            </a:pPr>
            <a:endParaRPr b="0" lang="en-US" sz="2000" spc="-1" strike="noStrike">
              <a:solidFill>
                <a:srgbClr val="3f51b5"/>
              </a:solidFill>
              <a:latin typeface="Arial"/>
              <a:ea typeface="Microsoft YaHei"/>
            </a:endParaRPr>
          </a:p>
        </p:txBody>
      </p:sp>
    </p:spTree>
  </p:cSld>
  <mc:AlternateContent>
    <mc:Choice Requires="p14">
      <p:transition spd="slow" p14:dur="2000"/>
    </mc:Choice>
    <mc:Fallback>
      <p:transition spd="slow"/>
    </mc:Fallback>
  </mc:AlternateContent>
  <p:timing>
    <p:tnLst>
      <p:par>
        <p:cTn id="236" dur="indefinite" restart="never" nodeType="tmRoot">
          <p:childTnLst>
            <p:seq>
              <p:cTn id="237" dur="indefinite" nodeType="mainSeq">
                <p:childTnLst>
                  <p:par>
                    <p:cTn id="238" fill="hold">
                      <p:stCondLst>
                        <p:cond delay="0"/>
                      </p:stCondLst>
                      <p:childTnLst>
                        <p:par>
                          <p:cTn id="239" fill="hold">
                            <p:stCondLst>
                              <p:cond delay="0"/>
                            </p:stCondLst>
                            <p:childTnLst>
                              <p:par>
                                <p:cTn id="240" nodeType="afterEffect" fill="hold" presetClass="entr" presetID="22" presetSubtype="1">
                                  <p:stCondLst>
                                    <p:cond delay="500"/>
                                  </p:stCondLst>
                                  <p:childTnLst>
                                    <p:set>
                                      <p:cBhvr>
                                        <p:cTn id="241" dur="1" fill="hold">
                                          <p:stCondLst>
                                            <p:cond delay="0"/>
                                          </p:stCondLst>
                                        </p:cTn>
                                        <p:tgtEl>
                                          <p:spTgt spid="83">
                                            <p:txEl>
                                              <p:pRg st="2" end="2"/>
                                            </p:txEl>
                                          </p:spTgt>
                                        </p:tgtEl>
                                        <p:attrNameLst>
                                          <p:attrName>style.visibility</p:attrName>
                                        </p:attrNameLst>
                                      </p:cBhvr>
                                      <p:to>
                                        <p:strVal val="visible"/>
                                      </p:to>
                                    </p:set>
                                    <p:animEffect filter="wipe(up)" transition="in">
                                      <p:cBhvr additive="repl">
                                        <p:cTn id="242" dur="500"/>
                                        <p:tgtEl>
                                          <p:spTgt spid="83">
                                            <p:txEl>
                                              <p:pRg st="2" end="2"/>
                                            </p:txEl>
                                          </p:spTgt>
                                        </p:tgtEl>
                                      </p:cBhvr>
                                    </p:animEffect>
                                  </p:childTnLst>
                                </p:cTn>
                              </p:par>
                              <p:par>
                                <p:cTn id="243" nodeType="withEffect" fill="hold" presetClass="entr" presetID="22" presetSubtype="4">
                                  <p:stCondLst>
                                    <p:cond delay="0"/>
                                  </p:stCondLst>
                                  <p:childTnLst>
                                    <p:set>
                                      <p:cBhvr>
                                        <p:cTn id="244" dur="1" fill="hold">
                                          <p:stCondLst>
                                            <p:cond delay="0"/>
                                          </p:stCondLst>
                                        </p:cTn>
                                        <p:tgtEl>
                                          <p:spTgt spid="83">
                                            <p:txEl>
                                              <p:pRg st="3" end="3"/>
                                            </p:txEl>
                                          </p:spTgt>
                                        </p:tgtEl>
                                        <p:attrNameLst>
                                          <p:attrName>style.visibility</p:attrName>
                                        </p:attrNameLst>
                                      </p:cBhvr>
                                      <p:to>
                                        <p:strVal val="visible"/>
                                      </p:to>
                                    </p:set>
                                    <p:animEffect filter="wipe(down)" transition="in">
                                      <p:cBhvr additive="repl">
                                        <p:cTn id="245" dur="500"/>
                                        <p:tgtEl>
                                          <p:spTgt spid="83">
                                            <p:txEl>
                                              <p:pRg st="3" end="3"/>
                                            </p:txEl>
                                          </p:spTgt>
                                        </p:tgtEl>
                                      </p:cBhvr>
                                    </p:animEffect>
                                  </p:childTnLst>
                                </p:cTn>
                              </p:par>
                              <p:par>
                                <p:cTn id="246" nodeType="withEffect" fill="hold" presetClass="entr" presetID="22" presetSubtype="4">
                                  <p:stCondLst>
                                    <p:cond delay="0"/>
                                  </p:stCondLst>
                                  <p:childTnLst>
                                    <p:set>
                                      <p:cBhvr>
                                        <p:cTn id="247" dur="1" fill="hold">
                                          <p:stCondLst>
                                            <p:cond delay="0"/>
                                          </p:stCondLst>
                                        </p:cTn>
                                        <p:tgtEl>
                                          <p:spTgt spid="83">
                                            <p:txEl>
                                              <p:pRg st="4" end="4"/>
                                            </p:txEl>
                                          </p:spTgt>
                                        </p:tgtEl>
                                        <p:attrNameLst>
                                          <p:attrName>style.visibility</p:attrName>
                                        </p:attrNameLst>
                                      </p:cBhvr>
                                      <p:to>
                                        <p:strVal val="visible"/>
                                      </p:to>
                                    </p:set>
                                    <p:animEffect filter="wipe(down)" transition="in">
                                      <p:cBhvr additive="repl">
                                        <p:cTn id="248" dur="500"/>
                                        <p:tgtEl>
                                          <p:spTgt spid="83">
                                            <p:txEl>
                                              <p:pRg st="4" end="4"/>
                                            </p:txEl>
                                          </p:spTgt>
                                        </p:tgtEl>
                                      </p:cBhvr>
                                    </p:animEffect>
                                  </p:childTnLst>
                                </p:cTn>
                              </p:par>
                              <p:par>
                                <p:cTn id="249" nodeType="withEffect" fill="hold" presetClass="entr" presetID="22" presetSubtype="4">
                                  <p:stCondLst>
                                    <p:cond delay="0"/>
                                  </p:stCondLst>
                                  <p:childTnLst>
                                    <p:set>
                                      <p:cBhvr>
                                        <p:cTn id="250" dur="1" fill="hold">
                                          <p:stCondLst>
                                            <p:cond delay="0"/>
                                          </p:stCondLst>
                                        </p:cTn>
                                        <p:tgtEl>
                                          <p:spTgt spid="83">
                                            <p:txEl>
                                              <p:pRg st="5" end="5"/>
                                            </p:txEl>
                                          </p:spTgt>
                                        </p:tgtEl>
                                        <p:attrNameLst>
                                          <p:attrName>style.visibility</p:attrName>
                                        </p:attrNameLst>
                                      </p:cBhvr>
                                      <p:to>
                                        <p:strVal val="visible"/>
                                      </p:to>
                                    </p:set>
                                    <p:animEffect filter="wipe(down)" transition="in">
                                      <p:cBhvr additive="repl">
                                        <p:cTn id="251" dur="500"/>
                                        <p:tgtEl>
                                          <p:spTgt spid="83">
                                            <p:txEl>
                                              <p:pRg st="5" end="5"/>
                                            </p:txEl>
                                          </p:spTgt>
                                        </p:tgtEl>
                                      </p:cBhvr>
                                    </p:animEffect>
                                  </p:childTnLst>
                                </p:cTn>
                              </p:par>
                              <p:par>
                                <p:cTn id="252" nodeType="withEffect" fill="hold" presetClass="entr" presetID="22" presetSubtype="4">
                                  <p:stCondLst>
                                    <p:cond delay="0"/>
                                  </p:stCondLst>
                                  <p:childTnLst>
                                    <p:set>
                                      <p:cBhvr>
                                        <p:cTn id="253" dur="1" fill="hold">
                                          <p:stCondLst>
                                            <p:cond delay="0"/>
                                          </p:stCondLst>
                                        </p:cTn>
                                        <p:tgtEl>
                                          <p:spTgt spid="83">
                                            <p:txEl>
                                              <p:pRg st="6" end="6"/>
                                            </p:txEl>
                                          </p:spTgt>
                                        </p:tgtEl>
                                        <p:attrNameLst>
                                          <p:attrName>style.visibility</p:attrName>
                                        </p:attrNameLst>
                                      </p:cBhvr>
                                      <p:to>
                                        <p:strVal val="visible"/>
                                      </p:to>
                                    </p:set>
                                    <p:animEffect filter="wipe(down)" transition="in">
                                      <p:cBhvr additive="repl">
                                        <p:cTn id="254" dur="500"/>
                                        <p:tgtEl>
                                          <p:spTgt spid="83">
                                            <p:txEl>
                                              <p:pRg st="6" end="6"/>
                                            </p:txEl>
                                          </p:spTgt>
                                        </p:tgtEl>
                                      </p:cBhvr>
                                    </p:animEffect>
                                  </p:childTnLst>
                                </p:cTn>
                              </p:par>
                              <p:par>
                                <p:cTn id="255" nodeType="withEffect" fill="hold" presetClass="entr" presetID="22" presetSubtype="4">
                                  <p:stCondLst>
                                    <p:cond delay="0"/>
                                  </p:stCondLst>
                                  <p:childTnLst>
                                    <p:set>
                                      <p:cBhvr>
                                        <p:cTn id="256" dur="1" fill="hold">
                                          <p:stCondLst>
                                            <p:cond delay="0"/>
                                          </p:stCondLst>
                                        </p:cTn>
                                        <p:tgtEl>
                                          <p:spTgt spid="83">
                                            <p:txEl>
                                              <p:pRg st="7" end="7"/>
                                            </p:txEl>
                                          </p:spTgt>
                                        </p:tgtEl>
                                        <p:attrNameLst>
                                          <p:attrName>style.visibility</p:attrName>
                                        </p:attrNameLst>
                                      </p:cBhvr>
                                      <p:to>
                                        <p:strVal val="visible"/>
                                      </p:to>
                                    </p:set>
                                    <p:animEffect filter="wipe(down)" transition="in">
                                      <p:cBhvr additive="repl">
                                        <p:cTn id="257" dur="500"/>
                                        <p:tgtEl>
                                          <p:spTgt spid="83">
                                            <p:txEl>
                                              <p:pRg st="7" end="7"/>
                                            </p:txEl>
                                          </p:spTgt>
                                        </p:tgtEl>
                                      </p:cBhvr>
                                    </p:animEffect>
                                  </p:childTnLst>
                                </p:cTn>
                              </p:par>
                              <p:par>
                                <p:cTn id="258" nodeType="withEffect" fill="hold" presetClass="entr" presetID="22" presetSubtype="4">
                                  <p:stCondLst>
                                    <p:cond delay="0"/>
                                  </p:stCondLst>
                                  <p:childTnLst>
                                    <p:set>
                                      <p:cBhvr>
                                        <p:cTn id="259" dur="1" fill="hold">
                                          <p:stCondLst>
                                            <p:cond delay="0"/>
                                          </p:stCondLst>
                                        </p:cTn>
                                        <p:tgtEl>
                                          <p:spTgt spid="83">
                                            <p:txEl>
                                              <p:pRg st="8" end="8"/>
                                            </p:txEl>
                                          </p:spTgt>
                                        </p:tgtEl>
                                        <p:attrNameLst>
                                          <p:attrName>style.visibility</p:attrName>
                                        </p:attrNameLst>
                                      </p:cBhvr>
                                      <p:to>
                                        <p:strVal val="visible"/>
                                      </p:to>
                                    </p:set>
                                    <p:animEffect filter="wipe(down)" transition="in">
                                      <p:cBhvr additive="repl">
                                        <p:cTn id="260" dur="500"/>
                                        <p:tgtEl>
                                          <p:spTgt spid="83">
                                            <p:txEl>
                                              <p:pRg st="8" end="8"/>
                                            </p:txEl>
                                          </p:spTgt>
                                        </p:tgtEl>
                                      </p:cBhvr>
                                    </p:animEffect>
                                  </p:childTnLst>
                                </p:cTn>
                              </p:par>
                              <p:par>
                                <p:cTn id="261" nodeType="withEffect" fill="hold" presetClass="entr" presetID="22" presetSubtype="4">
                                  <p:stCondLst>
                                    <p:cond delay="0"/>
                                  </p:stCondLst>
                                  <p:childTnLst>
                                    <p:set>
                                      <p:cBhvr>
                                        <p:cTn id="262" dur="1" fill="hold">
                                          <p:stCondLst>
                                            <p:cond delay="0"/>
                                          </p:stCondLst>
                                        </p:cTn>
                                        <p:tgtEl>
                                          <p:spTgt spid="83">
                                            <p:txEl>
                                              <p:pRg st="9" end="9"/>
                                            </p:txEl>
                                          </p:spTgt>
                                        </p:tgtEl>
                                        <p:attrNameLst>
                                          <p:attrName>style.visibility</p:attrName>
                                        </p:attrNameLst>
                                      </p:cBhvr>
                                      <p:to>
                                        <p:strVal val="visible"/>
                                      </p:to>
                                    </p:set>
                                    <p:animEffect filter="wipe(down)" transition="in">
                                      <p:cBhvr additive="repl">
                                        <p:cTn id="263" dur="500"/>
                                        <p:tgtEl>
                                          <p:spTgt spid="83">
                                            <p:txEl>
                                              <p:pRg st="9" end="9"/>
                                            </p:txEl>
                                          </p:spTgt>
                                        </p:tgtEl>
                                      </p:cBhvr>
                                    </p:animEffect>
                                  </p:childTnLst>
                                </p:cTn>
                              </p:par>
                              <p:par>
                                <p:cTn id="264" nodeType="withEffect" fill="hold" presetClass="entr" presetID="22" presetSubtype="4">
                                  <p:stCondLst>
                                    <p:cond delay="0"/>
                                  </p:stCondLst>
                                  <p:childTnLst>
                                    <p:set>
                                      <p:cBhvr>
                                        <p:cTn id="265" dur="1" fill="hold">
                                          <p:stCondLst>
                                            <p:cond delay="0"/>
                                          </p:stCondLst>
                                        </p:cTn>
                                        <p:tgtEl>
                                          <p:spTgt spid="83">
                                            <p:txEl>
                                              <p:pRg st="10" end="10"/>
                                            </p:txEl>
                                          </p:spTgt>
                                        </p:tgtEl>
                                        <p:attrNameLst>
                                          <p:attrName>style.visibility</p:attrName>
                                        </p:attrNameLst>
                                      </p:cBhvr>
                                      <p:to>
                                        <p:strVal val="visible"/>
                                      </p:to>
                                    </p:set>
                                    <p:animEffect filter="wipe(down)" transition="in">
                                      <p:cBhvr additive="repl">
                                        <p:cTn id="266" dur="500"/>
                                        <p:tgtEl>
                                          <p:spTgt spid="83">
                                            <p:txEl>
                                              <p:pRg st="10" end="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feld 18"/>
          <p:cNvSpPr/>
          <p:nvPr/>
        </p:nvSpPr>
        <p:spPr>
          <a:xfrm>
            <a:off x="1893600" y="417600"/>
            <a:ext cx="738144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400" spc="-1" strike="noStrike">
                <a:solidFill>
                  <a:srgbClr val="3f51b5"/>
                </a:solidFill>
                <a:latin typeface="LisaBecker"/>
              </a:rPr>
              <a:t>Association with private legal personality in the church</a:t>
            </a:r>
            <a:endParaRPr b="0" lang="en-US" sz="2400" spc="-1" strike="noStrike">
              <a:solidFill>
                <a:srgbClr val="3f51b5"/>
              </a:solidFill>
              <a:latin typeface="LisaBecker"/>
            </a:endParaRPr>
          </a:p>
          <a:p>
            <a:pPr algn="ctr">
              <a:lnSpc>
                <a:spcPct val="100000"/>
              </a:lnSpc>
            </a:pPr>
            <a:r>
              <a:rPr b="0" lang="en-US" sz="2400" spc="-1" strike="noStrike">
                <a:solidFill>
                  <a:srgbClr val="3f51b5"/>
                </a:solidFill>
                <a:latin typeface="Wingdings 3"/>
                <a:ea typeface="Wingdings 3"/>
              </a:rPr>
              <a:t></a:t>
            </a:r>
            <a:r>
              <a:rPr b="0" lang="en-US" sz="2400" spc="-1" strike="noStrike">
                <a:solidFill>
                  <a:srgbClr val="9c27b0"/>
                </a:solidFill>
                <a:latin typeface="LisaBecker"/>
                <a:ea typeface="Wingdings 3"/>
              </a:rPr>
              <a:t> </a:t>
            </a:r>
            <a:r>
              <a:rPr b="0" lang="en-US" sz="2400" spc="-1" strike="noStrike">
                <a:solidFill>
                  <a:srgbClr val="9c27b0"/>
                </a:solidFill>
                <a:latin typeface="LisaBecker"/>
              </a:rPr>
              <a:t>private</a:t>
            </a:r>
            <a:r>
              <a:rPr b="0" lang="en-US" sz="2400" spc="-1" strike="noStrike">
                <a:solidFill>
                  <a:srgbClr val="3f51b5"/>
                </a:solidFill>
                <a:latin typeface="LisaBecker"/>
              </a:rPr>
              <a:t> canonical association</a:t>
            </a:r>
            <a:endParaRPr b="0" lang="en-US" sz="2400" spc="-1" strike="noStrike">
              <a:solidFill>
                <a:srgbClr val="3f51b5"/>
              </a:solidFill>
              <a:latin typeface="LisaBecker"/>
            </a:endParaRPr>
          </a:p>
        </p:txBody>
      </p:sp>
      <p:sp>
        <p:nvSpPr>
          <p:cNvPr id="85" name="Textfeld 19"/>
          <p:cNvSpPr/>
          <p:nvPr/>
        </p:nvSpPr>
        <p:spPr>
          <a:xfrm>
            <a:off x="2149200" y="1278720"/>
            <a:ext cx="8004600" cy="41014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283"/>
              </a:spcBef>
              <a:spcAft>
                <a:spcPts val="283"/>
              </a:spcAft>
            </a:pPr>
            <a:r>
              <a:rPr b="0" lang="en-US" sz="2000" spc="-1" strike="noStrike">
                <a:solidFill>
                  <a:srgbClr val="c9211e"/>
                </a:solidFill>
                <a:latin typeface="Arial"/>
                <a:ea typeface="Microsoft YaHei"/>
              </a:rPr>
              <a:t>Supervisory activities - 3 areas of supervision</a:t>
            </a:r>
            <a:endParaRPr b="0" lang="en-US" sz="2000" spc="-1" strike="noStrike">
              <a:solidFill>
                <a:srgbClr val="3f51b5"/>
              </a:solidFill>
              <a:latin typeface="Arial"/>
              <a:ea typeface="Microsoft YaHei"/>
            </a:endParaRPr>
          </a:p>
          <a:p>
            <a:pPr>
              <a:lnSpc>
                <a:spcPct val="100000"/>
              </a:lnSpc>
              <a:spcBef>
                <a:spcPts val="283"/>
              </a:spcBef>
              <a:spcAft>
                <a:spcPts val="283"/>
              </a:spcAft>
            </a:pPr>
            <a:endParaRPr b="0" lang="en-US" sz="2000" spc="-1" strike="noStrike">
              <a:solidFill>
                <a:srgbClr val="3f51b5"/>
              </a:solidFill>
              <a:latin typeface="Arial"/>
              <a:ea typeface="Microsoft YaHei"/>
            </a:endParaRPr>
          </a:p>
          <a:p>
            <a:pPr>
              <a:lnSpc>
                <a:spcPct val="100000"/>
              </a:lnSpc>
              <a:spcBef>
                <a:spcPts val="283"/>
              </a:spcBef>
              <a:spcAft>
                <a:spcPts val="283"/>
              </a:spcAft>
            </a:pPr>
            <a:endParaRPr b="0" lang="en-US" sz="2000" spc="-1" strike="noStrike">
              <a:solidFill>
                <a:srgbClr val="3f51b5"/>
              </a:solidFill>
              <a:latin typeface="Arial"/>
              <a:ea typeface="Microsoft YaHei"/>
            </a:endParaRPr>
          </a:p>
          <a:p>
            <a:pPr marL="216000" indent="-216000">
              <a:lnSpc>
                <a:spcPct val="100000"/>
              </a:lnSpc>
              <a:spcBef>
                <a:spcPts val="850"/>
              </a:spcBef>
              <a:spcAft>
                <a:spcPts val="850"/>
              </a:spcAft>
              <a:buClr>
                <a:srgbClr val="3f51b5"/>
              </a:buClr>
              <a:buFont typeface="OpenSymbol"/>
              <a:buAutoNum type="arabicPeriod" startAt="3"/>
            </a:pPr>
            <a:r>
              <a:rPr b="1" lang="en-US" sz="2000" spc="-1" strike="noStrike">
                <a:solidFill>
                  <a:srgbClr val="3f51b5"/>
                </a:solidFill>
                <a:latin typeface="Arial"/>
                <a:ea typeface="Microsoft YaHei"/>
              </a:rPr>
              <a:t>Amendments</a:t>
            </a:r>
            <a:r>
              <a:rPr b="0" lang="en-US" sz="2000" spc="-1" strike="noStrike">
                <a:solidFill>
                  <a:srgbClr val="3f51b5"/>
                </a:solidFill>
                <a:latin typeface="Arial"/>
                <a:ea typeface="Microsoft YaHei"/>
              </a:rPr>
              <a:t> to the articles of association/ </a:t>
            </a:r>
            <a:r>
              <a:rPr b="1" lang="en-US" sz="2000" spc="-1" strike="noStrike">
                <a:solidFill>
                  <a:srgbClr val="3f51b5"/>
                </a:solidFill>
                <a:latin typeface="Arial"/>
                <a:ea typeface="Microsoft YaHei"/>
              </a:rPr>
              <a:t>dissolution</a:t>
            </a:r>
            <a:r>
              <a:rPr b="0" lang="en-US" sz="2000" spc="-1" strike="noStrike">
                <a:solidFill>
                  <a:srgbClr val="3f51b5"/>
                </a:solidFill>
                <a:latin typeface="Arial"/>
                <a:ea typeface="Microsoft YaHei"/>
              </a:rPr>
              <a:t> of the association (only) with the consent of the ecclesiastical authority</a:t>
            </a:r>
            <a:endParaRPr b="0" lang="en-US" sz="2000" spc="-1" strike="noStrike">
              <a:solidFill>
                <a:srgbClr val="3f51b5"/>
              </a:solidFill>
              <a:latin typeface="Arial"/>
              <a:ea typeface="Microsoft YaHei"/>
            </a:endParaRPr>
          </a:p>
          <a:p>
            <a:pPr marL="216000" indent="-216000" algn="just">
              <a:lnSpc>
                <a:spcPct val="100000"/>
              </a:lnSpc>
              <a:buClr>
                <a:srgbClr val="3f51b5"/>
              </a:buClr>
              <a:buFont typeface="OpenSymbol"/>
              <a:buAutoNum type="arabicParenR"/>
            </a:pPr>
            <a:endParaRPr b="0" lang="en-US" sz="1800" spc="-1" strike="noStrike">
              <a:solidFill>
                <a:srgbClr val="3f51b5"/>
              </a:solidFill>
              <a:latin typeface="Arial"/>
              <a:ea typeface="Microsoft YaHei"/>
            </a:endParaRPr>
          </a:p>
          <a:p>
            <a:pPr>
              <a:lnSpc>
                <a:spcPct val="100000"/>
              </a:lnSpc>
              <a:spcBef>
                <a:spcPts val="283"/>
              </a:spcBef>
              <a:spcAft>
                <a:spcPts val="850"/>
              </a:spcAft>
            </a:pPr>
            <a:endParaRPr b="0" lang="en-US" sz="2000" spc="-1" strike="noStrike">
              <a:solidFill>
                <a:srgbClr val="3f51b5"/>
              </a:solidFill>
              <a:latin typeface="Arial"/>
              <a:ea typeface="Microsoft YaHei"/>
            </a:endParaRPr>
          </a:p>
          <a:p>
            <a:pPr marL="216000" indent="-216000">
              <a:lnSpc>
                <a:spcPct val="100000"/>
              </a:lnSpc>
              <a:spcBef>
                <a:spcPts val="283"/>
              </a:spcBef>
              <a:spcAft>
                <a:spcPts val="850"/>
              </a:spcAft>
              <a:buClr>
                <a:srgbClr val="3f51b5"/>
              </a:buClr>
              <a:buSzPct val="45000"/>
              <a:buFont typeface="Wingdings" charset="2"/>
              <a:buChar char=""/>
            </a:pPr>
            <a:endParaRPr b="0" lang="en-US" sz="1900" spc="-1" strike="noStrike">
              <a:solidFill>
                <a:srgbClr val="3f51b5"/>
              </a:solidFill>
              <a:latin typeface="Arial"/>
              <a:ea typeface="Microsoft YaHei"/>
            </a:endParaRPr>
          </a:p>
          <a:p>
            <a:pPr marL="216000" indent="-216000">
              <a:lnSpc>
                <a:spcPct val="100000"/>
              </a:lnSpc>
              <a:spcBef>
                <a:spcPts val="850"/>
              </a:spcBef>
              <a:spcAft>
                <a:spcPts val="850"/>
              </a:spcAft>
              <a:buClr>
                <a:srgbClr val="3f51b5"/>
              </a:buClr>
              <a:buSzPct val="45000"/>
              <a:buFont typeface="Wingdings" charset="2"/>
              <a:buChar char=""/>
            </a:pPr>
            <a:endParaRPr b="0" lang="en-US" sz="2000" spc="-1" strike="noStrike">
              <a:solidFill>
                <a:srgbClr val="3f51b5"/>
              </a:solidFill>
              <a:latin typeface="Arial"/>
              <a:ea typeface="Microsoft YaHei"/>
            </a:endParaRPr>
          </a:p>
          <a:p>
            <a:pPr>
              <a:lnSpc>
                <a:spcPct val="100000"/>
              </a:lnSpc>
              <a:spcBef>
                <a:spcPts val="850"/>
              </a:spcBef>
              <a:spcAft>
                <a:spcPts val="850"/>
              </a:spcAft>
            </a:pPr>
            <a:endParaRPr b="0" lang="en-US" sz="2000" spc="-1" strike="noStrike">
              <a:solidFill>
                <a:srgbClr val="3f51b5"/>
              </a:solidFill>
              <a:latin typeface="Arial"/>
              <a:ea typeface="Microsoft YaHei"/>
            </a:endParaRPr>
          </a:p>
        </p:txBody>
      </p:sp>
    </p:spTree>
  </p:cSld>
  <mc:AlternateContent>
    <mc:Choice Requires="p14">
      <p:transition spd="slow" p14:dur="2000"/>
    </mc:Choice>
    <mc:Fallback>
      <p:transition spd="slow"/>
    </mc:Fallback>
  </mc:AlternateContent>
  <p:timing>
    <p:tnLst>
      <p:par>
        <p:cTn id="267" dur="indefinite" restart="never" nodeType="tmRoot">
          <p:childTnLst>
            <p:seq>
              <p:cTn id="268" dur="indefinite" nodeType="mainSeq">
                <p:childTnLst>
                  <p:par>
                    <p:cTn id="269" fill="hold">
                      <p:stCondLst>
                        <p:cond delay="0"/>
                      </p:stCondLst>
                      <p:childTnLst>
                        <p:par>
                          <p:cTn id="270" fill="hold">
                            <p:stCondLst>
                              <p:cond delay="0"/>
                            </p:stCondLst>
                            <p:childTnLst>
                              <p:par>
                                <p:cTn id="271" nodeType="afterEffect" fill="hold" presetClass="entr" presetID="22" presetSubtype="1">
                                  <p:stCondLst>
                                    <p:cond delay="1000"/>
                                  </p:stCondLst>
                                  <p:childTnLst>
                                    <p:set>
                                      <p:cBhvr>
                                        <p:cTn id="272" dur="1" fill="hold">
                                          <p:stCondLst>
                                            <p:cond delay="0"/>
                                          </p:stCondLst>
                                        </p:cTn>
                                        <p:tgtEl>
                                          <p:spTgt spid="85">
                                            <p:txEl>
                                              <p:pRg st="3" end="3"/>
                                            </p:txEl>
                                          </p:spTgt>
                                        </p:tgtEl>
                                        <p:attrNameLst>
                                          <p:attrName>style.visibility</p:attrName>
                                        </p:attrNameLst>
                                      </p:cBhvr>
                                      <p:to>
                                        <p:strVal val="visible"/>
                                      </p:to>
                                    </p:set>
                                    <p:animEffect filter="wipe(up)" transition="in">
                                      <p:cBhvr additive="repl">
                                        <p:cTn id="273" dur="500"/>
                                        <p:tgtEl>
                                          <p:spTgt spid="8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PlaceHolder 1"/>
          <p:cNvSpPr>
            <a:spLocks noGrp="1"/>
          </p:cNvSpPr>
          <p:nvPr>
            <p:ph type="title"/>
          </p:nvPr>
        </p:nvSpPr>
        <p:spPr>
          <a:xfrm>
            <a:off x="2520000" y="5407560"/>
            <a:ext cx="6984000" cy="594000"/>
          </a:xfrm>
          <a:prstGeom prst="rect">
            <a:avLst/>
          </a:prstGeom>
          <a:noFill/>
          <a:ln w="0">
            <a:noFill/>
          </a:ln>
        </p:spPr>
        <p:txBody>
          <a:bodyPr anchor="ctr">
            <a:noAutofit/>
          </a:bodyPr>
          <a:p>
            <a:pPr indent="0" algn="ctr">
              <a:lnSpc>
                <a:spcPct val="100000"/>
              </a:lnSpc>
              <a:buNone/>
            </a:pPr>
            <a:r>
              <a:rPr b="0" lang="en-US" sz="2200" spc="-1" strike="noStrike">
                <a:solidFill>
                  <a:srgbClr val="4e5b6f"/>
                </a:solidFill>
                <a:latin typeface="LisaBecker"/>
              </a:rPr>
              <a:t>Okay, let’s do it !</a:t>
            </a:r>
            <a:endParaRPr b="0" lang="en-US" sz="2200" spc="-1" strike="noStrike">
              <a:solidFill>
                <a:srgbClr val="000000"/>
              </a:solidFill>
              <a:latin typeface="Times New Roman"/>
            </a:endParaRPr>
          </a:p>
        </p:txBody>
      </p:sp>
      <p:sp>
        <p:nvSpPr>
          <p:cNvPr id="87" name=""/>
          <p:cNvSpPr txBox="1"/>
          <p:nvPr/>
        </p:nvSpPr>
        <p:spPr>
          <a:xfrm>
            <a:off x="2800080" y="576000"/>
            <a:ext cx="6419880" cy="1464840"/>
          </a:xfrm>
          <a:prstGeom prst="rect">
            <a:avLst/>
          </a:prstGeom>
          <a:noFill/>
          <a:ln w="0">
            <a:noFill/>
          </a:ln>
        </p:spPr>
        <p:txBody>
          <a:bodyPr lIns="90000" rIns="90000" tIns="45000" bIns="45000" anchor="t">
            <a:noAutofit/>
          </a:bodyPr>
          <a:p>
            <a:pPr algn="ctr">
              <a:spcBef>
                <a:spcPts val="567"/>
              </a:spcBef>
              <a:spcAft>
                <a:spcPts val="567"/>
              </a:spcAft>
            </a:pPr>
            <a:r>
              <a:rPr b="0" lang="en-US" sz="4400" spc="-1" strike="noStrike">
                <a:solidFill>
                  <a:srgbClr val="c9211e"/>
                </a:solidFill>
                <a:latin typeface="LisaBecker"/>
              </a:rPr>
              <a:t>Association of the faithful</a:t>
            </a:r>
            <a:br>
              <a:rPr sz="4400"/>
            </a:br>
            <a:r>
              <a:rPr b="0" lang="en-US" sz="4400" spc="-1" strike="noStrike">
                <a:solidFill>
                  <a:srgbClr val="c9211e"/>
                </a:solidFill>
                <a:latin typeface="LisaBecker"/>
              </a:rPr>
              <a:t>dotted with juridical personality</a:t>
            </a:r>
            <a:endParaRPr b="0" lang="en-US" sz="4400" spc="-1" strike="noStrike">
              <a:solidFill>
                <a:srgbClr val="3f51b5"/>
              </a:solidFill>
              <a:latin typeface="Arial"/>
            </a:endParaRPr>
          </a:p>
        </p:txBody>
      </p:sp>
      <p:pic>
        <p:nvPicPr>
          <p:cNvPr id="88" name="" descr=""/>
          <p:cNvPicPr/>
          <p:nvPr/>
        </p:nvPicPr>
        <p:blipFill>
          <a:blip r:embed="rId1"/>
          <a:stretch/>
        </p:blipFill>
        <p:spPr>
          <a:xfrm>
            <a:off x="4122720" y="2221920"/>
            <a:ext cx="3885120" cy="3172680"/>
          </a:xfrm>
          <a:prstGeom prst="rect">
            <a:avLst/>
          </a:prstGeom>
          <a:ln w="0">
            <a:noFill/>
          </a:ln>
        </p:spPr>
      </p:pic>
    </p:spTree>
  </p:cSld>
  <mc:AlternateContent>
    <mc:Choice Requires="p14">
      <p:transition spd="slow" p14:dur="1200">
        <p14:prism/>
      </p:transition>
    </mc:Choice>
    <mc:Fallback>
      <p:transition spd="slow">
        <p:fade/>
      </p:transition>
    </mc:Fallback>
  </mc:AlternateContent>
  <p:timing>
    <p:tnLst>
      <p:par>
        <p:cTn id="274" dur="indefinite" restart="never" nodeType="tmRoot">
          <p:childTnLst>
            <p:seq>
              <p:cTn id="275" dur="indefinite" nodeType="mainSeq">
                <p:childTnLst>
                  <p:par>
                    <p:cTn id="276" fill="hold">
                      <p:stCondLst>
                        <p:cond delay="0"/>
                      </p:stCondLst>
                      <p:childTnLst>
                        <p:par>
                          <p:cTn id="277" fill="hold">
                            <p:stCondLst>
                              <p:cond delay="0"/>
                            </p:stCondLst>
                            <p:childTnLst>
                              <p:par>
                                <p:cTn id="278" nodeType="afterEffect" fill="hold" presetClass="entr" presetID="47">
                                  <p:stCondLst>
                                    <p:cond delay="1000"/>
                                  </p:stCondLst>
                                  <p:childTnLst>
                                    <p:set>
                                      <p:cBhvr>
                                        <p:cTn id="279" dur="1" fill="hold">
                                          <p:stCondLst>
                                            <p:cond delay="0"/>
                                          </p:stCondLst>
                                        </p:cTn>
                                        <p:tgtEl>
                                          <p:spTgt spid="86"/>
                                        </p:tgtEl>
                                        <p:attrNameLst>
                                          <p:attrName>style.visibility</p:attrName>
                                        </p:attrNameLst>
                                      </p:cBhvr>
                                      <p:to>
                                        <p:strVal val="visible"/>
                                      </p:to>
                                    </p:set>
                                    <p:animEffect filter="fade" transition="in">
                                      <p:cBhvr additive="repl">
                                        <p:cTn id="280" dur="2000"/>
                                        <p:tgtEl>
                                          <p:spTgt spid="86"/>
                                        </p:tgtEl>
                                      </p:cBhvr>
                                    </p:animEffect>
                                    <p:anim calcmode="lin" valueType="num">
                                      <p:cBhvr additive="repl">
                                        <p:cTn id="281" dur="2000" fill="hold"/>
                                        <p:tgtEl>
                                          <p:spTgt spid="86"/>
                                        </p:tgtEl>
                                        <p:attrNameLst>
                                          <p:attrName>ppt_x</p:attrName>
                                        </p:attrNameLst>
                                      </p:cBhvr>
                                      <p:tavLst>
                                        <p:tav tm="0">
                                          <p:val>
                                            <p:strVal val="#ppt_x"/>
                                          </p:val>
                                        </p:tav>
                                        <p:tav tm="100000">
                                          <p:val>
                                            <p:strVal val="#ppt_x"/>
                                          </p:val>
                                        </p:tav>
                                      </p:tavLst>
                                    </p:anim>
                                    <p:anim calcmode="lin" valueType="num">
                                      <p:cBhvr additive="repl">
                                        <p:cTn id="282" dur="2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PlaceHolder 1"/>
          <p:cNvSpPr>
            <a:spLocks noGrp="1"/>
          </p:cNvSpPr>
          <p:nvPr>
            <p:ph type="title"/>
          </p:nvPr>
        </p:nvSpPr>
        <p:spPr>
          <a:xfrm>
            <a:off x="2520000" y="4579560"/>
            <a:ext cx="6984000" cy="594000"/>
          </a:xfrm>
          <a:prstGeom prst="rect">
            <a:avLst/>
          </a:prstGeom>
          <a:noFill/>
          <a:ln w="0">
            <a:noFill/>
          </a:ln>
        </p:spPr>
        <p:txBody>
          <a:bodyPr anchor="ctr">
            <a:noAutofit/>
          </a:bodyPr>
          <a:p>
            <a:pPr indent="0" algn="ctr">
              <a:lnSpc>
                <a:spcPct val="100000"/>
              </a:lnSpc>
              <a:spcBef>
                <a:spcPts val="1417"/>
              </a:spcBef>
              <a:buNone/>
            </a:pPr>
            <a:r>
              <a:rPr b="0" lang="en-US" sz="2200" spc="-1" strike="noStrike">
                <a:solidFill>
                  <a:srgbClr val="0066cc"/>
                </a:solidFill>
                <a:latin typeface="LisaBecker"/>
              </a:rPr>
              <a:t>Text, Graphic and Design</a:t>
            </a:r>
            <a:br>
              <a:rPr sz="2200"/>
            </a:br>
            <a:r>
              <a:rPr b="0" lang="en-US" sz="2200" spc="-1" strike="noStrike">
                <a:solidFill>
                  <a:srgbClr val="0066cc"/>
                </a:solidFill>
                <a:latin typeface="LisaBecker"/>
              </a:rPr>
              <a:t>by</a:t>
            </a:r>
            <a:br>
              <a:rPr sz="2200"/>
            </a:br>
            <a:r>
              <a:rPr b="0" lang="en-US" sz="2200" spc="-1" strike="noStrike">
                <a:solidFill>
                  <a:srgbClr val="0066cc"/>
                </a:solidFill>
                <a:latin typeface="LisaBecker"/>
              </a:rPr>
              <a:t>Christian Patzl ICDS</a:t>
            </a:r>
            <a:br>
              <a:rPr sz="2200"/>
            </a:br>
            <a:br>
              <a:rPr sz="1600"/>
            </a:br>
            <a:r>
              <a:rPr b="0" lang="en-US" sz="1600" spc="-1" strike="noStrike">
                <a:solidFill>
                  <a:srgbClr val="0066cc"/>
                </a:solidFill>
                <a:latin typeface="LisaBecker"/>
              </a:rPr>
              <a:t>All rights reserved.</a:t>
            </a:r>
            <a:endParaRPr b="0" lang="en-US" sz="1600" spc="-1" strike="noStrike">
              <a:solidFill>
                <a:srgbClr val="000000"/>
              </a:solidFill>
              <a:latin typeface="Times New Roman"/>
            </a:endParaRPr>
          </a:p>
        </p:txBody>
      </p:sp>
      <p:sp>
        <p:nvSpPr>
          <p:cNvPr id="90" name=""/>
          <p:cNvSpPr txBox="1"/>
          <p:nvPr/>
        </p:nvSpPr>
        <p:spPr>
          <a:xfrm>
            <a:off x="2800080" y="576000"/>
            <a:ext cx="6419880" cy="1464840"/>
          </a:xfrm>
          <a:prstGeom prst="rect">
            <a:avLst/>
          </a:prstGeom>
          <a:noFill/>
          <a:ln w="0">
            <a:noFill/>
          </a:ln>
        </p:spPr>
        <p:txBody>
          <a:bodyPr lIns="90000" rIns="90000" tIns="45000" bIns="45000" anchor="t">
            <a:noAutofit/>
          </a:bodyPr>
          <a:p>
            <a:pPr algn="ctr">
              <a:spcBef>
                <a:spcPts val="567"/>
              </a:spcBef>
              <a:spcAft>
                <a:spcPts val="567"/>
              </a:spcAft>
            </a:pPr>
            <a:r>
              <a:rPr b="0" lang="en-US" sz="4400" spc="-1" strike="noStrike">
                <a:solidFill>
                  <a:srgbClr val="c9211e"/>
                </a:solidFill>
                <a:latin typeface="LisaBecker"/>
              </a:rPr>
              <a:t>Association of the faithful</a:t>
            </a:r>
            <a:br>
              <a:rPr sz="4400"/>
            </a:br>
            <a:r>
              <a:rPr b="0" lang="en-US" sz="4400" spc="-1" strike="noStrike">
                <a:solidFill>
                  <a:srgbClr val="c9211e"/>
                </a:solidFill>
                <a:latin typeface="LisaBecker"/>
              </a:rPr>
              <a:t>dotted with juridical personality</a:t>
            </a:r>
            <a:endParaRPr b="0" lang="en-US" sz="4400" spc="-1" strike="noStrike">
              <a:solidFill>
                <a:srgbClr val="3f51b5"/>
              </a:solidFill>
              <a:latin typeface="Arial"/>
            </a:endParaRPr>
          </a:p>
        </p:txBody>
      </p:sp>
    </p:spTree>
  </p:cSld>
  <mc:AlternateContent>
    <mc:Choice Requires="p14">
      <p:transition spd="slow" p14:dur="1200">
        <p14:prism/>
      </p:transition>
    </mc:Choice>
    <mc:Fallback>
      <p:transition spd="slow">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
          <p:cNvSpPr/>
          <p:nvPr/>
        </p:nvSpPr>
        <p:spPr>
          <a:xfrm>
            <a:off x="2562120" y="3562200"/>
            <a:ext cx="2409840" cy="2381400"/>
          </a:xfrm>
          <a:prstGeom prst="roundRect">
            <a:avLst>
              <a:gd name="adj" fmla="val 16667"/>
            </a:avLst>
          </a:prstGeom>
          <a:solidFill>
            <a:srgbClr val="729fcf"/>
          </a:solidFill>
          <a:ln w="0">
            <a:noFill/>
          </a:ln>
        </p:spPr>
        <p:style>
          <a:lnRef idx="0"/>
          <a:fillRef idx="0"/>
          <a:effectRef idx="0"/>
          <a:fontRef idx="minor"/>
        </p:style>
        <p:txBody>
          <a:bodyPr lIns="90000" rIns="90000" tIns="45000" bIns="45000" anchor="ctr">
            <a:noAutofit/>
          </a:bodyPr>
          <a:p>
            <a:endParaRPr b="0" lang="en-US" sz="2000" spc="-1" strike="noStrike">
              <a:solidFill>
                <a:srgbClr val="3f51b5"/>
              </a:solidFill>
              <a:latin typeface="Arial"/>
            </a:endParaRPr>
          </a:p>
        </p:txBody>
      </p:sp>
      <p:sp>
        <p:nvSpPr>
          <p:cNvPr id="48" name="Textfeld 1"/>
          <p:cNvSpPr/>
          <p:nvPr/>
        </p:nvSpPr>
        <p:spPr>
          <a:xfrm>
            <a:off x="1921320" y="573480"/>
            <a:ext cx="7381440" cy="425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200" spc="-1" strike="noStrike">
                <a:solidFill>
                  <a:srgbClr val="0070c0"/>
                </a:solidFill>
                <a:latin typeface="Calibri"/>
              </a:rPr>
              <a:t>Associations in the mirror of canon law</a:t>
            </a:r>
            <a:endParaRPr b="0" lang="en-US" sz="2200" spc="-1" strike="noStrike">
              <a:solidFill>
                <a:srgbClr val="3f51b5"/>
              </a:solidFill>
              <a:latin typeface="Calibri"/>
            </a:endParaRPr>
          </a:p>
        </p:txBody>
      </p:sp>
      <p:sp>
        <p:nvSpPr>
          <p:cNvPr id="49" name="AutoShape 2"/>
          <p:cNvSpPr/>
          <p:nvPr/>
        </p:nvSpPr>
        <p:spPr>
          <a:xfrm>
            <a:off x="529200" y="-855360"/>
            <a:ext cx="2773080" cy="2536200"/>
          </a:xfrm>
          <a:prstGeom prst="rect">
            <a:avLst/>
          </a:prstGeom>
          <a:noFill/>
          <a:ln w="0">
            <a:noFill/>
          </a:ln>
        </p:spPr>
        <p:style>
          <a:lnRef idx="0"/>
          <a:fillRef idx="0"/>
          <a:effectRef idx="0"/>
          <a:fontRef idx="minor"/>
        </p:style>
        <p:txBody>
          <a:bodyPr anchor="t">
            <a:noAutofit/>
          </a:bodyPr>
          <a:p>
            <a:endParaRPr b="0" lang="en-US" sz="2400" spc="-1" strike="noStrike">
              <a:solidFill>
                <a:srgbClr val="3f51b5"/>
              </a:solidFill>
              <a:latin typeface="Arial"/>
            </a:endParaRPr>
          </a:p>
        </p:txBody>
      </p:sp>
      <p:sp>
        <p:nvSpPr>
          <p:cNvPr id="50" name=""/>
          <p:cNvSpPr/>
          <p:nvPr/>
        </p:nvSpPr>
        <p:spPr>
          <a:xfrm>
            <a:off x="3057120" y="1276200"/>
            <a:ext cx="5943960" cy="1695600"/>
          </a:xfrm>
          <a:prstGeom prst="ellipse">
            <a:avLst/>
          </a:prstGeom>
          <a:solidFill>
            <a:srgbClr val="fdd835"/>
          </a:solidFill>
          <a:ln w="0">
            <a:noFill/>
          </a:ln>
        </p:spPr>
        <p:style>
          <a:lnRef idx="0"/>
          <a:fillRef idx="0"/>
          <a:effectRef idx="0"/>
          <a:fontRef idx="minor"/>
        </p:style>
        <p:txBody>
          <a:bodyPr lIns="90000" rIns="90000" tIns="45000" bIns="45000" anchor="ctr">
            <a:noAutofit/>
          </a:bodyPr>
          <a:p>
            <a:endParaRPr b="0" lang="en-US" sz="2000" spc="-1" strike="noStrike">
              <a:solidFill>
                <a:srgbClr val="3f51b5"/>
              </a:solidFill>
              <a:latin typeface="Arial"/>
            </a:endParaRPr>
          </a:p>
        </p:txBody>
      </p:sp>
      <p:sp>
        <p:nvSpPr>
          <p:cNvPr id="51" name=""/>
          <p:cNvSpPr txBox="1"/>
          <p:nvPr/>
        </p:nvSpPr>
        <p:spPr>
          <a:xfrm>
            <a:off x="3561840" y="1733400"/>
            <a:ext cx="5054400" cy="844200"/>
          </a:xfrm>
          <a:prstGeom prst="rect">
            <a:avLst/>
          </a:prstGeom>
          <a:noFill/>
          <a:ln w="0">
            <a:noFill/>
          </a:ln>
        </p:spPr>
        <p:txBody>
          <a:bodyPr lIns="90000" rIns="90000" tIns="45000" bIns="45000" anchor="t">
            <a:noAutofit/>
          </a:bodyPr>
          <a:p>
            <a:r>
              <a:rPr b="0" lang="en-US" sz="2000" spc="-1" strike="noStrike">
                <a:solidFill>
                  <a:srgbClr val="3f51b5"/>
                </a:solidFill>
                <a:latin typeface="Arial"/>
              </a:rPr>
              <a:t>Canon law regarding ecclesial associations</a:t>
            </a:r>
            <a:endParaRPr b="0" lang="en-US" sz="2000" spc="-1" strike="noStrike">
              <a:solidFill>
                <a:srgbClr val="3f51b5"/>
              </a:solidFill>
              <a:latin typeface="Arial"/>
            </a:endParaRPr>
          </a:p>
          <a:p>
            <a:pPr algn="ctr">
              <a:spcBef>
                <a:spcPts val="567"/>
              </a:spcBef>
              <a:spcAft>
                <a:spcPts val="567"/>
              </a:spcAft>
            </a:pPr>
            <a:r>
              <a:rPr b="0" lang="en-US" sz="2000" spc="-1" strike="noStrike">
                <a:solidFill>
                  <a:srgbClr val="3f51b5"/>
                </a:solidFill>
                <a:latin typeface="Arial"/>
              </a:rPr>
              <a:t>Cann. 298 et seq. CIC</a:t>
            </a:r>
            <a:endParaRPr b="0" lang="en-US" sz="2000" spc="-1" strike="noStrike">
              <a:solidFill>
                <a:srgbClr val="3f51b5"/>
              </a:solidFill>
              <a:latin typeface="Arial"/>
            </a:endParaRPr>
          </a:p>
        </p:txBody>
      </p:sp>
      <p:sp>
        <p:nvSpPr>
          <p:cNvPr id="52" name=""/>
          <p:cNvSpPr/>
          <p:nvPr/>
        </p:nvSpPr>
        <p:spPr>
          <a:xfrm>
            <a:off x="7182000" y="3476520"/>
            <a:ext cx="2609640" cy="2181240"/>
          </a:xfrm>
          <a:prstGeom prst="roundRect">
            <a:avLst>
              <a:gd name="adj" fmla="val 16667"/>
            </a:avLst>
          </a:prstGeom>
          <a:solidFill>
            <a:srgbClr val="729fcf"/>
          </a:solidFill>
          <a:ln w="0">
            <a:noFill/>
          </a:ln>
        </p:spPr>
        <p:style>
          <a:lnRef idx="0"/>
          <a:fillRef idx="0"/>
          <a:effectRef idx="0"/>
          <a:fontRef idx="minor"/>
        </p:style>
        <p:txBody>
          <a:bodyPr lIns="90000" rIns="90000" tIns="45000" bIns="45000" anchor="ctr">
            <a:noAutofit/>
          </a:bodyPr>
          <a:p>
            <a:endParaRPr b="0" lang="en-US" sz="2000" spc="-1" strike="noStrike">
              <a:solidFill>
                <a:srgbClr val="3f51b5"/>
              </a:solidFill>
              <a:latin typeface="Arial"/>
            </a:endParaRPr>
          </a:p>
        </p:txBody>
      </p:sp>
      <p:sp>
        <p:nvSpPr>
          <p:cNvPr id="53" name=""/>
          <p:cNvSpPr/>
          <p:nvPr/>
        </p:nvSpPr>
        <p:spPr>
          <a:xfrm>
            <a:off x="7077240" y="3448080"/>
            <a:ext cx="2743200" cy="2028600"/>
          </a:xfrm>
          <a:prstGeom prst="ellipse">
            <a:avLst/>
          </a:prstGeom>
          <a:noFill/>
          <a:ln w="0">
            <a:noFill/>
          </a:ln>
        </p:spPr>
        <p:style>
          <a:lnRef idx="0"/>
          <a:fillRef idx="0"/>
          <a:effectRef idx="0"/>
          <a:fontRef idx="minor"/>
        </p:style>
        <p:txBody>
          <a:bodyPr lIns="90000" rIns="90000" tIns="45000" bIns="45000" anchor="ctr">
            <a:noAutofit/>
          </a:bodyPr>
          <a:p>
            <a:pPr algn="ctr">
              <a:spcBef>
                <a:spcPts val="567"/>
              </a:spcBef>
              <a:spcAft>
                <a:spcPts val="567"/>
              </a:spcAft>
            </a:pPr>
            <a:r>
              <a:rPr b="0" lang="en-US" sz="2000" spc="-1" strike="noStrike">
                <a:solidFill>
                  <a:srgbClr val="3f51b5"/>
                </a:solidFill>
                <a:latin typeface="Arial"/>
              </a:rPr>
              <a:t>Associations</a:t>
            </a:r>
            <a:endParaRPr b="0" lang="en-US" sz="2000" spc="-1" strike="noStrike">
              <a:solidFill>
                <a:srgbClr val="3f51b5"/>
              </a:solidFill>
              <a:latin typeface="Arial"/>
            </a:endParaRPr>
          </a:p>
          <a:p>
            <a:pPr algn="ctr">
              <a:spcBef>
                <a:spcPts val="567"/>
              </a:spcBef>
              <a:spcAft>
                <a:spcPts val="567"/>
              </a:spcAft>
            </a:pPr>
            <a:r>
              <a:rPr b="0" lang="en-US" sz="2000" spc="-1" strike="noStrike">
                <a:solidFill>
                  <a:srgbClr val="3f51b5"/>
                </a:solidFill>
                <a:latin typeface="Arial"/>
              </a:rPr>
              <a:t>without</a:t>
            </a:r>
            <a:endParaRPr b="0" lang="en-US" sz="2000" spc="-1" strike="noStrike">
              <a:solidFill>
                <a:srgbClr val="3f51b5"/>
              </a:solidFill>
              <a:latin typeface="Arial"/>
            </a:endParaRPr>
          </a:p>
          <a:p>
            <a:pPr algn="ctr">
              <a:spcBef>
                <a:spcPts val="567"/>
              </a:spcBef>
              <a:spcAft>
                <a:spcPts val="567"/>
              </a:spcAft>
            </a:pPr>
            <a:r>
              <a:rPr b="0" lang="en-US" sz="2000" spc="-1" strike="noStrike">
                <a:solidFill>
                  <a:srgbClr val="3f51b5"/>
                </a:solidFill>
                <a:latin typeface="Arial"/>
              </a:rPr>
              <a:t>legal capacity</a:t>
            </a:r>
            <a:endParaRPr b="0" lang="en-US" sz="2000" spc="-1" strike="noStrike">
              <a:solidFill>
                <a:srgbClr val="3f51b5"/>
              </a:solidFill>
              <a:latin typeface="Arial"/>
            </a:endParaRPr>
          </a:p>
        </p:txBody>
      </p:sp>
      <p:sp>
        <p:nvSpPr>
          <p:cNvPr id="54" name=""/>
          <p:cNvSpPr txBox="1"/>
          <p:nvPr/>
        </p:nvSpPr>
        <p:spPr>
          <a:xfrm>
            <a:off x="2988720" y="3716280"/>
            <a:ext cx="1736640" cy="2046960"/>
          </a:xfrm>
          <a:prstGeom prst="rect">
            <a:avLst/>
          </a:prstGeom>
          <a:noFill/>
          <a:ln w="0">
            <a:noFill/>
          </a:ln>
        </p:spPr>
        <p:txBody>
          <a:bodyPr lIns="90000" rIns="90000" tIns="45000" bIns="45000" anchor="t">
            <a:noAutofit/>
          </a:bodyPr>
          <a:p>
            <a:r>
              <a:rPr b="0" lang="en-US" sz="2000" spc="-1" strike="noStrike">
                <a:solidFill>
                  <a:srgbClr val="3f51b5"/>
                </a:solidFill>
                <a:latin typeface="Arial"/>
              </a:rPr>
              <a:t>Associations</a:t>
            </a:r>
            <a:endParaRPr b="0" lang="en-US" sz="2000" spc="-1" strike="noStrike">
              <a:solidFill>
                <a:srgbClr val="3f51b5"/>
              </a:solidFill>
              <a:latin typeface="Arial"/>
            </a:endParaRPr>
          </a:p>
          <a:p>
            <a:r>
              <a:rPr b="0" lang="en-US" sz="2000" spc="-1" strike="noStrike">
                <a:solidFill>
                  <a:srgbClr val="3f51b5"/>
                </a:solidFill>
                <a:latin typeface="Arial"/>
              </a:rPr>
              <a:t>as legal entity</a:t>
            </a:r>
            <a:br>
              <a:rPr sz="2000"/>
            </a:br>
            <a:endParaRPr b="0" lang="en-US" sz="2000" spc="-1" strike="noStrike">
              <a:solidFill>
                <a:srgbClr val="3f51b5"/>
              </a:solidFill>
              <a:latin typeface="Arial"/>
            </a:endParaRPr>
          </a:p>
          <a:p>
            <a:pPr marL="216000" indent="-216000">
              <a:spcBef>
                <a:spcPts val="567"/>
              </a:spcBef>
              <a:spcAft>
                <a:spcPts val="567"/>
              </a:spcAft>
              <a:buClr>
                <a:srgbClr val="3f51b5"/>
              </a:buClr>
              <a:buSzPct val="45000"/>
              <a:buFont typeface="Wingdings" charset="2"/>
              <a:buChar char=""/>
            </a:pPr>
            <a:r>
              <a:rPr b="0" lang="en-US" sz="2000" spc="-1" strike="noStrike">
                <a:solidFill>
                  <a:srgbClr val="3f51b5"/>
                </a:solidFill>
                <a:latin typeface="Arial"/>
              </a:rPr>
              <a:t>public</a:t>
            </a:r>
            <a:endParaRPr b="0" lang="en-US" sz="2000" spc="-1" strike="noStrike">
              <a:solidFill>
                <a:srgbClr val="3f51b5"/>
              </a:solidFill>
              <a:latin typeface="Arial"/>
            </a:endParaRPr>
          </a:p>
          <a:p>
            <a:pPr marL="216000" indent="-216000">
              <a:spcBef>
                <a:spcPts val="567"/>
              </a:spcBef>
              <a:spcAft>
                <a:spcPts val="567"/>
              </a:spcAft>
              <a:buClr>
                <a:srgbClr val="3f51b5"/>
              </a:buClr>
              <a:buSzPct val="45000"/>
              <a:buFont typeface="Wingdings" charset="2"/>
              <a:buChar char=""/>
            </a:pPr>
            <a:r>
              <a:rPr b="0" lang="en-US" sz="2000" spc="-1" strike="noStrike">
                <a:solidFill>
                  <a:srgbClr val="3f51b5"/>
                </a:solidFill>
                <a:latin typeface="Arial"/>
              </a:rPr>
              <a:t>private</a:t>
            </a:r>
            <a:endParaRPr b="0" lang="en-US" sz="2000" spc="-1" strike="noStrike">
              <a:solidFill>
                <a:srgbClr val="3f51b5"/>
              </a:solidFill>
              <a:latin typeface="Arial"/>
            </a:endParaRPr>
          </a:p>
        </p:txBody>
      </p:sp>
      <p:sp>
        <p:nvSpPr>
          <p:cNvPr id="55" name=""/>
          <p:cNvSpPr/>
          <p:nvPr/>
        </p:nvSpPr>
        <p:spPr>
          <a:xfrm rot="3078000">
            <a:off x="6820560" y="3029760"/>
            <a:ext cx="359640" cy="359640"/>
          </a:xfrm>
          <a:prstGeom prst="rightArrow">
            <a:avLst>
              <a:gd name="adj1" fmla="val 50000"/>
              <a:gd name="adj2" fmla="val 25000"/>
            </a:avLst>
          </a:prstGeom>
          <a:noFill/>
          <a:ln w="0">
            <a:noFill/>
          </a:ln>
        </p:spPr>
        <p:style>
          <a:lnRef idx="0"/>
          <a:fillRef idx="0"/>
          <a:effectRef idx="0"/>
          <a:fontRef idx="minor"/>
        </p:style>
        <p:txBody>
          <a:bodyPr lIns="90000" rIns="90000" tIns="45000" bIns="45000" anchor="ctr">
            <a:noAutofit/>
          </a:bodyPr>
          <a:p>
            <a:endParaRPr b="0" lang="en-US" sz="2000" spc="-1" strike="noStrike">
              <a:solidFill>
                <a:srgbClr val="3f51b5"/>
              </a:solidFill>
              <a:latin typeface="Arial"/>
            </a:endParaRPr>
          </a:p>
        </p:txBody>
      </p:sp>
      <p:sp>
        <p:nvSpPr>
          <p:cNvPr id="56" name=""/>
          <p:cNvSpPr/>
          <p:nvPr/>
        </p:nvSpPr>
        <p:spPr>
          <a:xfrm rot="7245600">
            <a:off x="4550760" y="3004560"/>
            <a:ext cx="359640" cy="359640"/>
          </a:xfrm>
          <a:prstGeom prst="rightArrow">
            <a:avLst>
              <a:gd name="adj1" fmla="val 50000"/>
              <a:gd name="adj2" fmla="val 25000"/>
            </a:avLst>
          </a:prstGeom>
          <a:noFill/>
          <a:ln w="0">
            <a:noFill/>
          </a:ln>
        </p:spPr>
        <p:style>
          <a:lnRef idx="0"/>
          <a:fillRef idx="0"/>
          <a:effectRef idx="0"/>
          <a:fontRef idx="minor"/>
        </p:style>
        <p:txBody>
          <a:bodyPr lIns="90000" rIns="90000" tIns="45000" bIns="45000" anchor="ctr">
            <a:noAutofit/>
          </a:bodyPr>
          <a:p>
            <a:endParaRPr b="0" lang="en-US" sz="2000" spc="-1" strike="noStrike">
              <a:solidFill>
                <a:srgbClr val="3f51b5"/>
              </a:solidFill>
              <a:latin typeface="Arial"/>
            </a:endParaRPr>
          </a:p>
        </p:txBody>
      </p:sp>
      <p:sp>
        <p:nvSpPr>
          <p:cNvPr id="57" name=""/>
          <p:cNvSpPr/>
          <p:nvPr/>
        </p:nvSpPr>
        <p:spPr>
          <a:xfrm>
            <a:off x="2664000" y="3240000"/>
            <a:ext cx="2684520" cy="2684520"/>
          </a:xfrm>
          <a:prstGeom prst="ellipse">
            <a:avLst/>
          </a:prstGeom>
          <a:noFill/>
          <a:ln w="0">
            <a:noFill/>
          </a:ln>
        </p:spPr>
        <p:style>
          <a:lnRef idx="0"/>
          <a:fillRef idx="0"/>
          <a:effectRef idx="0"/>
          <a:fontRef idx="minor"/>
        </p:style>
        <p:txBody>
          <a:bodyPr lIns="90000" rIns="90000" tIns="45000" bIns="45000" anchor="ctr">
            <a:noAutofit/>
          </a:bodyPr>
          <a:p>
            <a:endParaRPr b="0" lang="en-US" sz="2000" spc="-1" strike="noStrike">
              <a:solidFill>
                <a:srgbClr val="3f51b5"/>
              </a:solidFill>
              <a:latin typeface="Arial"/>
            </a:endParaRPr>
          </a:p>
        </p:txBody>
      </p:sp>
      <p:sp>
        <p:nvSpPr>
          <p:cNvPr id="58" name=""/>
          <p:cNvSpPr/>
          <p:nvPr/>
        </p:nvSpPr>
        <p:spPr>
          <a:xfrm>
            <a:off x="2714760" y="3609720"/>
            <a:ext cx="2343240" cy="2333880"/>
          </a:xfrm>
          <a:prstGeom prst="roundRect">
            <a:avLst>
              <a:gd name="adj" fmla="val 16667"/>
            </a:avLst>
          </a:prstGeom>
          <a:noFill/>
          <a:ln w="0">
            <a:noFill/>
          </a:ln>
        </p:spPr>
        <p:style>
          <a:lnRef idx="0"/>
          <a:fillRef idx="0"/>
          <a:effectRef idx="0"/>
          <a:fontRef idx="minor"/>
        </p:style>
        <p:txBody>
          <a:bodyPr lIns="90000" rIns="90000" tIns="45000" bIns="45000" anchor="ctr">
            <a:noAutofit/>
          </a:bodyPr>
          <a:p>
            <a:endParaRPr b="0" lang="en-US" sz="2000" spc="-1" strike="noStrike">
              <a:solidFill>
                <a:srgbClr val="3f51b5"/>
              </a:solidFill>
              <a:latin typeface="Arial"/>
            </a:endParaRPr>
          </a:p>
        </p:txBody>
      </p:sp>
      <p:sp>
        <p:nvSpPr>
          <p:cNvPr id="59" name=""/>
          <p:cNvSpPr/>
          <p:nvPr/>
        </p:nvSpPr>
        <p:spPr>
          <a:xfrm rot="10771200">
            <a:off x="5638680" y="3056760"/>
            <a:ext cx="990360" cy="1019160"/>
          </a:xfrm>
          <a:custGeom>
            <a:avLst/>
            <a:gdLst/>
            <a:ahLst/>
            <a:rect l="l" t="t" r="r" b="b"/>
            <a:pathLst>
              <a:path w="787" h="799">
                <a:moveTo>
                  <a:pt x="439" y="12"/>
                </a:moveTo>
                <a:lnTo>
                  <a:pt x="535" y="102"/>
                </a:lnTo>
                <a:lnTo>
                  <a:pt x="391" y="246"/>
                </a:lnTo>
                <a:lnTo>
                  <a:pt x="252" y="108"/>
                </a:lnTo>
                <a:lnTo>
                  <a:pt x="349" y="12"/>
                </a:lnTo>
                <a:lnTo>
                  <a:pt x="0" y="0"/>
                </a:lnTo>
                <a:lnTo>
                  <a:pt x="12" y="348"/>
                </a:lnTo>
                <a:lnTo>
                  <a:pt x="108" y="258"/>
                </a:lnTo>
                <a:lnTo>
                  <a:pt x="282" y="433"/>
                </a:lnTo>
                <a:lnTo>
                  <a:pt x="282" y="799"/>
                </a:lnTo>
                <a:lnTo>
                  <a:pt x="511" y="799"/>
                </a:lnTo>
                <a:lnTo>
                  <a:pt x="511" y="427"/>
                </a:lnTo>
                <a:lnTo>
                  <a:pt x="685" y="252"/>
                </a:lnTo>
                <a:lnTo>
                  <a:pt x="781" y="348"/>
                </a:lnTo>
                <a:lnTo>
                  <a:pt x="787" y="0"/>
                </a:lnTo>
                <a:lnTo>
                  <a:pt x="439" y="12"/>
                </a:lnTo>
                <a:close/>
              </a:path>
            </a:pathLst>
          </a:custGeom>
          <a:solidFill>
            <a:srgbClr val="ef9a9a"/>
          </a:solidFill>
          <a:ln w="0">
            <a:noFill/>
          </a:ln>
        </p:spPr>
        <p:style>
          <a:lnRef idx="0"/>
          <a:fillRef idx="0"/>
          <a:effectRef idx="0"/>
          <a:fontRef idx="minor"/>
        </p:style>
        <p:txBody>
          <a:bodyPr lIns="90000" rIns="90000" tIns="45000" bIns="45000" anchor="ctr">
            <a:noAutofit/>
          </a:bodyPr>
          <a:p>
            <a:endParaRPr b="0" lang="en-US" sz="2000" spc="-1" strike="noStrike">
              <a:solidFill>
                <a:srgbClr val="3f51b5"/>
              </a:solidFill>
              <a:latin typeface="Arial"/>
            </a:endParaRPr>
          </a:p>
        </p:txBody>
      </p:sp>
    </p:spTree>
  </p:cSld>
  <mc:AlternateContent>
    <mc:Choice Requires="p14">
      <p:transition spd="slow" p14:dur="2000">
        <p14:prism/>
      </p:transition>
    </mc:Choice>
    <mc:Fallback>
      <p:transition spd="slow">
        <p:fade/>
      </p:transition>
    </mc:Fallback>
  </mc:AlternateContent>
  <p:timing>
    <p:tnLst>
      <p:par>
        <p:cTn id="10" dur="indefinite" restart="never" nodeType="tmRoot">
          <p:childTnLst>
            <p:seq>
              <p:cTn id="11" dur="indefinite" nodeType="mainSeq">
                <p:childTnLst>
                  <p:par>
                    <p:cTn id="12" fill="hold">
                      <p:stCondLst>
                        <p:cond delay="0"/>
                      </p:stCondLst>
                      <p:childTnLst>
                        <p:par>
                          <p:cTn id="13" fill="hold">
                            <p:stCondLst>
                              <p:cond delay="0"/>
                            </p:stCondLst>
                            <p:childTnLst>
                              <p:par>
                                <p:cTn id="14" nodeType="afterEffect" fill="hold" presetClass="entr" presetID="42">
                                  <p:stCondLst>
                                    <p:cond delay="0"/>
                                  </p:stCondLst>
                                  <p:childTnLst>
                                    <p:set>
                                      <p:cBhvr>
                                        <p:cTn id="15" dur="1" fill="hold">
                                          <p:stCondLst>
                                            <p:cond delay="0"/>
                                          </p:stCondLst>
                                        </p:cTn>
                                        <p:tgtEl>
                                          <p:spTgt spid="48"/>
                                        </p:tgtEl>
                                        <p:attrNameLst>
                                          <p:attrName>style.visibility</p:attrName>
                                        </p:attrNameLst>
                                      </p:cBhvr>
                                      <p:to>
                                        <p:strVal val="visible"/>
                                      </p:to>
                                    </p:set>
                                    <p:animEffect filter="fade" transition="in">
                                      <p:cBhvr additive="repl">
                                        <p:cTn id="16" dur="1000"/>
                                        <p:tgtEl>
                                          <p:spTgt spid="48"/>
                                        </p:tgtEl>
                                      </p:cBhvr>
                                    </p:animEffect>
                                    <p:anim calcmode="lin" valueType="num">
                                      <p:cBhvr additive="repl">
                                        <p:cTn id="17" dur="1000" fill="hold"/>
                                        <p:tgtEl>
                                          <p:spTgt spid="48"/>
                                        </p:tgtEl>
                                        <p:attrNameLst>
                                          <p:attrName>ppt_x</p:attrName>
                                        </p:attrNameLst>
                                      </p:cBhvr>
                                      <p:tavLst>
                                        <p:tav tm="0">
                                          <p:val>
                                            <p:strVal val="#ppt_x"/>
                                          </p:val>
                                        </p:tav>
                                        <p:tav tm="100000">
                                          <p:val>
                                            <p:strVal val="#ppt_x"/>
                                          </p:val>
                                        </p:tav>
                                      </p:tavLst>
                                    </p:anim>
                                    <p:anim calcmode="lin" valueType="num">
                                      <p:cBhvr additive="repl">
                                        <p:cTn id="1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53">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repl">
                                        <p:cTn id="23" dur="500" fill="hold"/>
                                        <p:tgtEl>
                                          <p:spTgt spid="50"/>
                                        </p:tgtEl>
                                        <p:attrNameLst>
                                          <p:attrName>ppt_w</p:attrName>
                                        </p:attrNameLst>
                                      </p:cBhvr>
                                      <p:tavLst>
                                        <p:tav tm="0">
                                          <p:val>
                                            <p:strVal val="0"/>
                                          </p:val>
                                        </p:tav>
                                        <p:tav tm="100000">
                                          <p:val>
                                            <p:strVal val="#ppt_w"/>
                                          </p:val>
                                        </p:tav>
                                      </p:tavLst>
                                    </p:anim>
                                    <p:anim calcmode="lin" valueType="num">
                                      <p:cBhvr additive="repl">
                                        <p:cTn id="24" dur="500" fill="hold"/>
                                        <p:tgtEl>
                                          <p:spTgt spid="50"/>
                                        </p:tgtEl>
                                        <p:attrNameLst>
                                          <p:attrName>ppt_h</p:attrName>
                                        </p:attrNameLst>
                                      </p:cBhvr>
                                      <p:tavLst>
                                        <p:tav tm="0">
                                          <p:val>
                                            <p:strVal val="0"/>
                                          </p:val>
                                        </p:tav>
                                        <p:tav tm="100000">
                                          <p:val>
                                            <p:strVal val="#ppt_h"/>
                                          </p:val>
                                        </p:tav>
                                      </p:tavLst>
                                    </p:anim>
                                    <p:animEffect filter="fade" transition="in">
                                      <p:cBhvr additive="repl">
                                        <p:cTn id="25" dur="500"/>
                                        <p:tgtEl>
                                          <p:spTgt spid="50"/>
                                        </p:tgtEl>
                                      </p:cBhvr>
                                    </p:animEffect>
                                  </p:childTnLst>
                                </p:cTn>
                              </p:par>
                            </p:childTnLst>
                          </p:cTn>
                        </p:par>
                        <p:par>
                          <p:cTn id="26" fill="hold">
                            <p:stCondLst>
                              <p:cond delay="500"/>
                            </p:stCondLst>
                            <p:childTnLst>
                              <p:par>
                                <p:cTn id="27" nodeType="afterEffect" fill="hold" presetClass="entr" presetID="52">
                                  <p:stCondLst>
                                    <p:cond delay="0"/>
                                  </p:stCondLst>
                                  <p:childTnLst>
                                    <p:set>
                                      <p:cBhvr>
                                        <p:cTn id="28" dur="1" fill="hold">
                                          <p:stCondLst>
                                            <p:cond delay="0"/>
                                          </p:stCondLst>
                                        </p:cTn>
                                        <p:tgtEl>
                                          <p:spTgt spid="51">
                                            <p:txEl>
                                              <p:pRg st="0" end="0"/>
                                            </p:txEl>
                                          </p:spTgt>
                                        </p:tgtEl>
                                        <p:attrNameLst>
                                          <p:attrName>style.visibility</p:attrName>
                                        </p:attrNameLst>
                                      </p:cBhvr>
                                      <p:to>
                                        <p:strVal val="visible"/>
                                      </p:to>
                                    </p:set>
                                    <p:animScale>
                                      <p:cBhvr>
                                        <p:cTn id="29" dur="1000" fill="hold">
                                          <p:stCondLst>
                                            <p:cond delay="0"/>
                                          </p:stCondLst>
                                        </p:cTn>
                                        <p:tgtEl>
                                          <p:spTgt spid="5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E">
                                      <p:cBhvr>
                                        <p:cTn id="30" dur="1000" fill="hold">
                                          <p:stCondLst>
                                            <p:cond delay="0"/>
                                          </p:stCondLst>
                                        </p:cTn>
                                        <p:tgtEl>
                                          <p:spTgt spid="51">
                                            <p:txEl>
                                              <p:pRg st="0" end="0"/>
                                            </p:txEl>
                                          </p:spTgt>
                                        </p:tgtEl>
                                      </p:cBhvr>
                                    </p:animMotion>
                                    <p:animEffect filter="fade" transition="in">
                                      <p:cBhvr additive="repl">
                                        <p:cTn id="31" dur="1000"/>
                                        <p:tgtEl>
                                          <p:spTgt spid="51">
                                            <p:txEl>
                                              <p:pRg st="0" end="0"/>
                                            </p:txEl>
                                          </p:spTgt>
                                        </p:tgtEl>
                                      </p:cBhvr>
                                    </p:animEffect>
                                  </p:childTnLst>
                                </p:cTn>
                              </p:par>
                            </p:childTnLst>
                          </p:cTn>
                        </p:par>
                        <p:par>
                          <p:cTn id="32" fill="hold">
                            <p:stCondLst>
                              <p:cond delay="2500"/>
                            </p:stCondLst>
                            <p:childTnLst>
                              <p:par>
                                <p:cTn id="33" nodeType="afterEffect" fill="hold" presetClass="entr" presetID="52">
                                  <p:stCondLst>
                                    <p:cond delay="0"/>
                                  </p:stCondLst>
                                  <p:childTnLst>
                                    <p:set>
                                      <p:cBhvr>
                                        <p:cTn id="34" dur="1" fill="hold">
                                          <p:stCondLst>
                                            <p:cond delay="0"/>
                                          </p:stCondLst>
                                        </p:cTn>
                                        <p:tgtEl>
                                          <p:spTgt spid="51">
                                            <p:txEl>
                                              <p:pRg st="1" end="1"/>
                                            </p:txEl>
                                          </p:spTgt>
                                        </p:tgtEl>
                                        <p:attrNameLst>
                                          <p:attrName>style.visibility</p:attrName>
                                        </p:attrNameLst>
                                      </p:cBhvr>
                                      <p:to>
                                        <p:strVal val="visible"/>
                                      </p:to>
                                    </p:set>
                                    <p:animScale>
                                      <p:cBhvr>
                                        <p:cTn id="35" dur="1000" fill="hold">
                                          <p:stCondLst>
                                            <p:cond delay="0"/>
                                          </p:stCondLst>
                                        </p:cTn>
                                        <p:tgtEl>
                                          <p:spTgt spid="5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E">
                                      <p:cBhvr>
                                        <p:cTn id="36" dur="1000" fill="hold">
                                          <p:stCondLst>
                                            <p:cond delay="0"/>
                                          </p:stCondLst>
                                        </p:cTn>
                                        <p:tgtEl>
                                          <p:spTgt spid="51">
                                            <p:txEl>
                                              <p:pRg st="1" end="1"/>
                                            </p:txEl>
                                          </p:spTgt>
                                        </p:tgtEl>
                                      </p:cBhvr>
                                    </p:animMotion>
                                    <p:animEffect filter="fade" transition="in">
                                      <p:cBhvr additive="repl">
                                        <p:cTn id="37" dur="1000"/>
                                        <p:tgtEl>
                                          <p:spTgt spid="51">
                                            <p:txEl>
                                              <p:pRg st="1" end="1"/>
                                            </p:txEl>
                                          </p:spTgt>
                                        </p:tgtEl>
                                      </p:cBhvr>
                                    </p:animEffect>
                                  </p:childTnLst>
                                </p:cTn>
                              </p:par>
                              <p:par>
                                <p:cTn id="38" nodeType="withEffect" fill="hold" presetClass="entr" presetID="22" presetSubtype="1">
                                  <p:stCondLst>
                                    <p:cond delay="1000"/>
                                  </p:stCondLst>
                                  <p:childTnLst>
                                    <p:set>
                                      <p:cBhvr>
                                        <p:cTn id="39" dur="2" fill="hold">
                                          <p:stCondLst>
                                            <p:cond delay="0"/>
                                          </p:stCondLst>
                                        </p:cTn>
                                        <p:tgtEl>
                                          <p:spTgt spid="59"/>
                                        </p:tgtEl>
                                        <p:attrNameLst>
                                          <p:attrName>style.visibility</p:attrName>
                                        </p:attrNameLst>
                                      </p:cBhvr>
                                      <p:to>
                                        <p:strVal val="visible"/>
                                      </p:to>
                                    </p:set>
                                    <p:animEffect filter="wipe(up)" transition="in">
                                      <p:cBhvr additive="repl">
                                        <p:cTn id="40" dur="1000"/>
                                        <p:tgtEl>
                                          <p:spTgt spid="59"/>
                                        </p:tgtEl>
                                      </p:cBhvr>
                                    </p:animEffect>
                                  </p:childTnLst>
                                </p:cTn>
                              </p:par>
                            </p:childTnLst>
                          </p:cTn>
                        </p:par>
                        <p:par>
                          <p:cTn id="41" fill="hold">
                            <p:stCondLst>
                              <p:cond delay="4500"/>
                            </p:stCondLst>
                            <p:childTnLst>
                              <p:par>
                                <p:cTn id="42" nodeType="afterEffect" fill="hold" presetClass="entr" presetID="10">
                                  <p:stCondLst>
                                    <p:cond delay="0"/>
                                  </p:stCondLst>
                                  <p:childTnLst>
                                    <p:set>
                                      <p:cBhvr>
                                        <p:cTn id="43" dur="1" fill="hold">
                                          <p:stCondLst>
                                            <p:cond delay="0"/>
                                          </p:stCondLst>
                                        </p:cTn>
                                        <p:tgtEl>
                                          <p:spTgt spid="47"/>
                                        </p:tgtEl>
                                        <p:attrNameLst>
                                          <p:attrName>style.visibility</p:attrName>
                                        </p:attrNameLst>
                                      </p:cBhvr>
                                      <p:to>
                                        <p:strVal val="visible"/>
                                      </p:to>
                                    </p:set>
                                    <p:animEffect filter="fade" transition="in">
                                      <p:cBhvr additive="repl">
                                        <p:cTn id="44" dur="2000"/>
                                        <p:tgtEl>
                                          <p:spTgt spid="47"/>
                                        </p:tgtEl>
                                      </p:cBhvr>
                                    </p:animEffect>
                                  </p:childTnLst>
                                </p:cTn>
                              </p:par>
                              <p:par>
                                <p:cTn id="45" nodeType="withEffect" fill="hold" presetClass="entr" presetID="10">
                                  <p:stCondLst>
                                    <p:cond delay="0"/>
                                  </p:stCondLst>
                                  <p:childTnLst>
                                    <p:set>
                                      <p:cBhvr>
                                        <p:cTn id="46" dur="1" fill="hold">
                                          <p:stCondLst>
                                            <p:cond delay="0"/>
                                          </p:stCondLst>
                                        </p:cTn>
                                        <p:tgtEl>
                                          <p:spTgt spid="52"/>
                                        </p:tgtEl>
                                        <p:attrNameLst>
                                          <p:attrName>style.visibility</p:attrName>
                                        </p:attrNameLst>
                                      </p:cBhvr>
                                      <p:to>
                                        <p:strVal val="visible"/>
                                      </p:to>
                                    </p:set>
                                    <p:animEffect filter="fade" transition="in">
                                      <p:cBhvr additive="repl">
                                        <p:cTn id="47" dur="20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nodeType="clickEffect" fill="hold" presetClass="entr" presetID="22" presetSubtype="1">
                                  <p:stCondLst>
                                    <p:cond delay="0"/>
                                  </p:stCondLst>
                                  <p:childTnLst>
                                    <p:set>
                                      <p:cBhvr>
                                        <p:cTn id="51" dur="1" fill="hold">
                                          <p:stCondLst>
                                            <p:cond delay="0"/>
                                          </p:stCondLst>
                                        </p:cTn>
                                        <p:tgtEl>
                                          <p:spTgt spid="54">
                                            <p:txEl>
                                              <p:pRg st="0" end="0"/>
                                            </p:txEl>
                                          </p:spTgt>
                                        </p:tgtEl>
                                        <p:attrNameLst>
                                          <p:attrName>style.visibility</p:attrName>
                                        </p:attrNameLst>
                                      </p:cBhvr>
                                      <p:to>
                                        <p:strVal val="visible"/>
                                      </p:to>
                                    </p:set>
                                    <p:animEffect filter="wipe(up)" transition="in">
                                      <p:cBhvr additive="repl">
                                        <p:cTn id="52" dur="500"/>
                                        <p:tgtEl>
                                          <p:spTgt spid="54">
                                            <p:txEl>
                                              <p:pRg st="0" end="0"/>
                                            </p:txEl>
                                          </p:spTgt>
                                        </p:tgtEl>
                                      </p:cBhvr>
                                    </p:animEffect>
                                  </p:childTnLst>
                                </p:cTn>
                              </p:par>
                              <p:par>
                                <p:cTn id="53" nodeType="withEffect" fill="hold" presetClass="entr" presetID="22" presetSubtype="1">
                                  <p:stCondLst>
                                    <p:cond delay="0"/>
                                  </p:stCondLst>
                                  <p:childTnLst>
                                    <p:set>
                                      <p:cBhvr>
                                        <p:cTn id="54" dur="1" fill="hold">
                                          <p:stCondLst>
                                            <p:cond delay="0"/>
                                          </p:stCondLst>
                                        </p:cTn>
                                        <p:tgtEl>
                                          <p:spTgt spid="54">
                                            <p:txEl>
                                              <p:pRg st="1" end="1"/>
                                            </p:txEl>
                                          </p:spTgt>
                                        </p:tgtEl>
                                        <p:attrNameLst>
                                          <p:attrName>style.visibility</p:attrName>
                                        </p:attrNameLst>
                                      </p:cBhvr>
                                      <p:to>
                                        <p:strVal val="visible"/>
                                      </p:to>
                                    </p:set>
                                    <p:animEffect filter="wipe(up)" transition="in">
                                      <p:cBhvr additive="repl">
                                        <p:cTn id="55" dur="500"/>
                                        <p:tgtEl>
                                          <p:spTgt spid="5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nodeType="clickEffect" fill="hold" presetClass="entr" presetID="22" presetSubtype="1">
                                  <p:stCondLst>
                                    <p:cond delay="0"/>
                                  </p:stCondLst>
                                  <p:childTnLst>
                                    <p:set>
                                      <p:cBhvr>
                                        <p:cTn id="59" dur="1" fill="hold">
                                          <p:stCondLst>
                                            <p:cond delay="0"/>
                                          </p:stCondLst>
                                        </p:cTn>
                                        <p:tgtEl>
                                          <p:spTgt spid="54">
                                            <p:txEl>
                                              <p:pRg st="2" end="2"/>
                                            </p:txEl>
                                          </p:spTgt>
                                        </p:tgtEl>
                                        <p:attrNameLst>
                                          <p:attrName>style.visibility</p:attrName>
                                        </p:attrNameLst>
                                      </p:cBhvr>
                                      <p:to>
                                        <p:strVal val="visible"/>
                                      </p:to>
                                    </p:set>
                                    <p:animEffect filter="wipe(up)" transition="in">
                                      <p:cBhvr additive="repl">
                                        <p:cTn id="60" dur="500"/>
                                        <p:tgtEl>
                                          <p:spTgt spid="5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22" presetSubtype="1">
                                  <p:stCondLst>
                                    <p:cond delay="0"/>
                                  </p:stCondLst>
                                  <p:childTnLst>
                                    <p:set>
                                      <p:cBhvr>
                                        <p:cTn id="64" dur="1" fill="hold">
                                          <p:stCondLst>
                                            <p:cond delay="0"/>
                                          </p:stCondLst>
                                        </p:cTn>
                                        <p:tgtEl>
                                          <p:spTgt spid="54">
                                            <p:txEl>
                                              <p:pRg st="3" end="3"/>
                                            </p:txEl>
                                          </p:spTgt>
                                        </p:tgtEl>
                                        <p:attrNameLst>
                                          <p:attrName>style.visibility</p:attrName>
                                        </p:attrNameLst>
                                      </p:cBhvr>
                                      <p:to>
                                        <p:strVal val="visible"/>
                                      </p:to>
                                    </p:set>
                                    <p:animEffect filter="wipe(up)" transition="in">
                                      <p:cBhvr additive="repl">
                                        <p:cTn id="65" dur="500"/>
                                        <p:tgtEl>
                                          <p:spTgt spid="54">
                                            <p:txEl>
                                              <p:pRg st="3" end="3"/>
                                            </p:txEl>
                                          </p:spTgt>
                                        </p:tgtEl>
                                      </p:cBhvr>
                                    </p:animEffect>
                                  </p:childTnLst>
                                </p:cTn>
                              </p:par>
                              <p:par>
                                <p:cTn id="66" nodeType="withEffect" fill="hold" presetClass="entr" presetID="22" presetSubtype="1">
                                  <p:stCondLst>
                                    <p:cond delay="0"/>
                                  </p:stCondLst>
                                  <p:childTnLst>
                                    <p:set>
                                      <p:cBhvr>
                                        <p:cTn id="67" dur="1" fill="hold">
                                          <p:stCondLst>
                                            <p:cond delay="0"/>
                                          </p:stCondLst>
                                        </p:cTn>
                                        <p:tgtEl>
                                          <p:spTgt spid="53"/>
                                        </p:tgtEl>
                                        <p:attrNameLst>
                                          <p:attrName>style.visibility</p:attrName>
                                        </p:attrNameLst>
                                      </p:cBhvr>
                                      <p:to>
                                        <p:strVal val="visible"/>
                                      </p:to>
                                    </p:set>
                                    <p:animEffect filter="wipe(up)" transition="in">
                                      <p:cBhvr additive="repl">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22" presetSubtype="1">
                                  <p:stCondLst>
                                    <p:cond delay="0"/>
                                  </p:stCondLst>
                                  <p:childTnLst>
                                    <p:set>
                                      <p:cBhvr>
                                        <p:cTn id="72" dur="1" fill="hold">
                                          <p:stCondLst>
                                            <p:cond delay="0"/>
                                          </p:stCondLst>
                                        </p:cTn>
                                        <p:tgtEl>
                                          <p:spTgt spid="53">
                                            <p:txEl>
                                              <p:pRg st="0" end="0"/>
                                            </p:txEl>
                                          </p:spTgt>
                                        </p:tgtEl>
                                        <p:attrNameLst>
                                          <p:attrName>style.visibility</p:attrName>
                                        </p:attrNameLst>
                                      </p:cBhvr>
                                      <p:to>
                                        <p:strVal val="visible"/>
                                      </p:to>
                                    </p:set>
                                    <p:animEffect filter="wipe(up)" transition="in">
                                      <p:cBhvr additive="repl">
                                        <p:cTn id="73" dur="500"/>
                                        <p:tgtEl>
                                          <p:spTgt spid="53">
                                            <p:txEl>
                                              <p:pRg st="0" end="0"/>
                                            </p:txEl>
                                          </p:spTgt>
                                        </p:tgtEl>
                                      </p:cBhvr>
                                    </p:animEffect>
                                  </p:childTnLst>
                                </p:cTn>
                              </p:par>
                              <p:par>
                                <p:cTn id="74" nodeType="withEffect" fill="hold" presetClass="entr" presetID="22" presetSubtype="1">
                                  <p:stCondLst>
                                    <p:cond delay="0"/>
                                  </p:stCondLst>
                                  <p:childTnLst>
                                    <p:set>
                                      <p:cBhvr>
                                        <p:cTn id="75" dur="1" fill="hold">
                                          <p:stCondLst>
                                            <p:cond delay="0"/>
                                          </p:stCondLst>
                                        </p:cTn>
                                        <p:tgtEl>
                                          <p:spTgt spid="53">
                                            <p:txEl>
                                              <p:pRg st="1" end="1"/>
                                            </p:txEl>
                                          </p:spTgt>
                                        </p:tgtEl>
                                        <p:attrNameLst>
                                          <p:attrName>style.visibility</p:attrName>
                                        </p:attrNameLst>
                                      </p:cBhvr>
                                      <p:to>
                                        <p:strVal val="visible"/>
                                      </p:to>
                                    </p:set>
                                    <p:animEffect filter="wipe(up)" transition="in">
                                      <p:cBhvr additive="repl">
                                        <p:cTn id="76" dur="500"/>
                                        <p:tgtEl>
                                          <p:spTgt spid="53">
                                            <p:txEl>
                                              <p:pRg st="1" end="1"/>
                                            </p:txEl>
                                          </p:spTgt>
                                        </p:tgtEl>
                                      </p:cBhvr>
                                    </p:animEffect>
                                  </p:childTnLst>
                                </p:cTn>
                              </p:par>
                              <p:par>
                                <p:cTn id="77" nodeType="withEffect" fill="hold" presetClass="entr" presetID="22" presetSubtype="1">
                                  <p:stCondLst>
                                    <p:cond delay="0"/>
                                  </p:stCondLst>
                                  <p:childTnLst>
                                    <p:set>
                                      <p:cBhvr>
                                        <p:cTn id="78" dur="1" fill="hold">
                                          <p:stCondLst>
                                            <p:cond delay="0"/>
                                          </p:stCondLst>
                                        </p:cTn>
                                        <p:tgtEl>
                                          <p:spTgt spid="53">
                                            <p:txEl>
                                              <p:pRg st="2" end="2"/>
                                            </p:txEl>
                                          </p:spTgt>
                                        </p:tgtEl>
                                        <p:attrNameLst>
                                          <p:attrName>style.visibility</p:attrName>
                                        </p:attrNameLst>
                                      </p:cBhvr>
                                      <p:to>
                                        <p:strVal val="visible"/>
                                      </p:to>
                                    </p:set>
                                    <p:animEffect filter="wipe(up)" transition="in">
                                      <p:cBhvr additive="repl">
                                        <p:cTn id="79" dur="500"/>
                                        <p:tgtEl>
                                          <p:spTgt spid="5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Textfeld 2"/>
          <p:cNvSpPr/>
          <p:nvPr/>
        </p:nvSpPr>
        <p:spPr>
          <a:xfrm>
            <a:off x="1921320" y="573480"/>
            <a:ext cx="7381440" cy="760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2200" spc="-1" strike="noStrike">
                <a:solidFill>
                  <a:srgbClr val="0070c0"/>
                </a:solidFill>
                <a:latin typeface="Calibri"/>
              </a:rPr>
              <a:t>The following legal forms are distinguished in the association law of the church:</a:t>
            </a:r>
            <a:endParaRPr b="0" lang="en-US" sz="2200" spc="-1" strike="noStrike">
              <a:solidFill>
                <a:srgbClr val="3f51b5"/>
              </a:solidFill>
              <a:latin typeface="Calibri"/>
            </a:endParaRPr>
          </a:p>
        </p:txBody>
      </p:sp>
      <p:sp>
        <p:nvSpPr>
          <p:cNvPr id="61" name="AutoShape 1"/>
          <p:cNvSpPr/>
          <p:nvPr/>
        </p:nvSpPr>
        <p:spPr>
          <a:xfrm>
            <a:off x="529200" y="-855360"/>
            <a:ext cx="2773080" cy="2536200"/>
          </a:xfrm>
          <a:prstGeom prst="rect">
            <a:avLst/>
          </a:prstGeom>
          <a:noFill/>
          <a:ln w="0">
            <a:noFill/>
          </a:ln>
        </p:spPr>
        <p:style>
          <a:lnRef idx="0"/>
          <a:fillRef idx="0"/>
          <a:effectRef idx="0"/>
          <a:fontRef idx="minor"/>
        </p:style>
        <p:txBody>
          <a:bodyPr anchor="t">
            <a:noAutofit/>
          </a:bodyPr>
          <a:p>
            <a:endParaRPr b="0" lang="en-US" sz="2400" spc="-1" strike="noStrike">
              <a:solidFill>
                <a:srgbClr val="3f51b5"/>
              </a:solidFill>
              <a:latin typeface="Arial"/>
            </a:endParaRPr>
          </a:p>
        </p:txBody>
      </p:sp>
      <p:sp>
        <p:nvSpPr>
          <p:cNvPr id="62" name="Textfeld 4"/>
          <p:cNvSpPr/>
          <p:nvPr/>
        </p:nvSpPr>
        <p:spPr>
          <a:xfrm>
            <a:off x="2281680" y="2085480"/>
            <a:ext cx="6753240" cy="367524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spcBef>
                <a:spcPts val="567"/>
              </a:spcBef>
              <a:spcAft>
                <a:spcPts val="567"/>
              </a:spcAft>
              <a:buClr>
                <a:srgbClr val="3f51b5"/>
              </a:buClr>
              <a:buSzPct val="45000"/>
              <a:buFont typeface="Wingdings" charset="2"/>
              <a:buChar char=""/>
            </a:pPr>
            <a:r>
              <a:rPr b="0" lang="en-US" sz="2400" spc="-1" strike="noStrike">
                <a:solidFill>
                  <a:srgbClr val="0070c0"/>
                </a:solidFill>
                <a:latin typeface="LisaBecker"/>
                <a:ea typeface="Microsoft YaHei"/>
              </a:rPr>
              <a:t>Association with public juridical personality in the Church </a:t>
            </a:r>
            <a:r>
              <a:rPr b="0" lang="en-US" sz="2400" spc="-1" strike="noStrike">
                <a:solidFill>
                  <a:srgbClr val="0070c0"/>
                </a:solidFill>
                <a:latin typeface="Wingdings 3"/>
                <a:ea typeface="Wingdings 3"/>
              </a:rPr>
              <a:t></a:t>
            </a:r>
            <a:r>
              <a:rPr b="0" lang="en-US" sz="2400" spc="-1" strike="noStrike">
                <a:solidFill>
                  <a:srgbClr val="0070c0"/>
                </a:solidFill>
                <a:latin typeface="LisaBecker"/>
                <a:ea typeface="Wingdings 3"/>
              </a:rPr>
              <a:t> </a:t>
            </a:r>
            <a:r>
              <a:rPr b="0" lang="en-US" sz="2200" spc="-1" strike="noStrike">
                <a:solidFill>
                  <a:srgbClr val="0070c0"/>
                </a:solidFill>
                <a:latin typeface="Calibri"/>
                <a:ea typeface="Microsoft YaHei"/>
              </a:rPr>
              <a:t>public canonical association</a:t>
            </a:r>
            <a:endParaRPr b="0" lang="en-US" sz="2200" spc="-1" strike="noStrike">
              <a:solidFill>
                <a:srgbClr val="000000"/>
              </a:solidFill>
              <a:latin typeface="Arial"/>
              <a:ea typeface="Microsoft YaHei"/>
            </a:endParaRPr>
          </a:p>
          <a:p>
            <a:pPr marL="216000" indent="-216000">
              <a:lnSpc>
                <a:spcPct val="100000"/>
              </a:lnSpc>
              <a:spcBef>
                <a:spcPts val="567"/>
              </a:spcBef>
              <a:spcAft>
                <a:spcPts val="567"/>
              </a:spcAft>
              <a:buClr>
                <a:srgbClr val="3f51b5"/>
              </a:buClr>
              <a:buSzPct val="45000"/>
              <a:buFont typeface="Wingdings" charset="2"/>
              <a:buChar char=""/>
            </a:pPr>
            <a:r>
              <a:rPr b="0" lang="en-US" sz="2400" spc="-1" strike="noStrike">
                <a:solidFill>
                  <a:srgbClr val="0070c0"/>
                </a:solidFill>
                <a:latin typeface="LisaBecker"/>
                <a:ea typeface="Microsoft YaHei"/>
              </a:rPr>
              <a:t>Association with private juridical personality in the Church </a:t>
            </a:r>
            <a:r>
              <a:rPr b="0" lang="en-US" sz="2400" spc="-1" strike="noStrike">
                <a:solidFill>
                  <a:srgbClr val="0070c0"/>
                </a:solidFill>
                <a:latin typeface="Wingdings 3"/>
                <a:ea typeface="Wingdings 3"/>
              </a:rPr>
              <a:t></a:t>
            </a:r>
            <a:r>
              <a:rPr b="0" lang="en-US" sz="2400" spc="-1" strike="noStrike">
                <a:solidFill>
                  <a:srgbClr val="0070c0"/>
                </a:solidFill>
                <a:latin typeface="LisaBecker"/>
                <a:ea typeface="Microsoft YaHei"/>
              </a:rPr>
              <a:t> </a:t>
            </a:r>
            <a:r>
              <a:rPr b="0" lang="en-US" sz="2200" spc="-1" strike="noStrike">
                <a:solidFill>
                  <a:srgbClr val="0070c0"/>
                </a:solidFill>
                <a:latin typeface="Calibri"/>
                <a:ea typeface="Microsoft YaHei"/>
              </a:rPr>
              <a:t>private canonical association</a:t>
            </a:r>
            <a:endParaRPr b="0" lang="en-US" sz="2200" spc="-1" strike="noStrike">
              <a:solidFill>
                <a:srgbClr val="000000"/>
              </a:solidFill>
              <a:latin typeface="Arial"/>
              <a:ea typeface="Microsoft YaHei"/>
            </a:endParaRPr>
          </a:p>
          <a:p>
            <a:pPr marL="216000" indent="-216000">
              <a:lnSpc>
                <a:spcPct val="100000"/>
              </a:lnSpc>
              <a:spcBef>
                <a:spcPts val="567"/>
              </a:spcBef>
              <a:spcAft>
                <a:spcPts val="567"/>
              </a:spcAft>
              <a:buClr>
                <a:srgbClr val="3f51b5"/>
              </a:buClr>
              <a:buSzPct val="45000"/>
              <a:buFont typeface="Wingdings" charset="2"/>
              <a:buChar char=""/>
            </a:pPr>
            <a:r>
              <a:rPr b="0" lang="en-US" sz="2400" spc="-1" strike="noStrike">
                <a:solidFill>
                  <a:srgbClr val="0070c0"/>
                </a:solidFill>
                <a:latin typeface="LisaBecker"/>
                <a:ea typeface="Microsoft YaHei"/>
              </a:rPr>
              <a:t>Associations without juridical personality in the Church:</a:t>
            </a:r>
            <a:endParaRPr b="0" lang="en-US" sz="2400" spc="-1" strike="noStrike">
              <a:solidFill>
                <a:srgbClr val="000000"/>
              </a:solidFill>
              <a:latin typeface="Arial"/>
              <a:ea typeface="Microsoft YaHei"/>
            </a:endParaRPr>
          </a:p>
          <a:p>
            <a:pPr lvl="1" marL="432000" indent="-216000">
              <a:lnSpc>
                <a:spcPct val="100000"/>
              </a:lnSpc>
              <a:spcBef>
                <a:spcPts val="567"/>
              </a:spcBef>
              <a:spcAft>
                <a:spcPts val="567"/>
              </a:spcAft>
              <a:buClr>
                <a:srgbClr val="000000"/>
              </a:buClr>
              <a:buSzPct val="45000"/>
              <a:buFont typeface="Wingdings" charset="2"/>
              <a:buChar char=""/>
            </a:pPr>
            <a:r>
              <a:rPr b="0" lang="en-US" sz="2200" spc="-1" strike="noStrike">
                <a:solidFill>
                  <a:srgbClr val="0070c0"/>
                </a:solidFill>
                <a:latin typeface="Calibri"/>
                <a:ea typeface="Microsoft YaHei"/>
              </a:rPr>
              <a:t>private non-legal canonical association</a:t>
            </a:r>
            <a:endParaRPr b="0" lang="en-US" sz="2200" spc="-1" strike="noStrike">
              <a:solidFill>
                <a:srgbClr val="000000"/>
              </a:solidFill>
              <a:latin typeface="Arial"/>
              <a:ea typeface="Microsoft YaHei"/>
            </a:endParaRPr>
          </a:p>
          <a:p>
            <a:pPr lvl="1" marL="432000" indent="-216000">
              <a:lnSpc>
                <a:spcPct val="100000"/>
              </a:lnSpc>
              <a:spcBef>
                <a:spcPts val="567"/>
              </a:spcBef>
              <a:spcAft>
                <a:spcPts val="567"/>
              </a:spcAft>
              <a:buClr>
                <a:srgbClr val="000000"/>
              </a:buClr>
              <a:buSzPct val="45000"/>
              <a:buFont typeface="Wingdings" charset="2"/>
              <a:buChar char=""/>
            </a:pPr>
            <a:r>
              <a:rPr b="0" lang="en-US" sz="2200" spc="-1" strike="noStrike">
                <a:solidFill>
                  <a:srgbClr val="0070c0"/>
                </a:solidFill>
                <a:latin typeface="Calibri"/>
                <a:ea typeface="Microsoft YaHei"/>
              </a:rPr>
              <a:t>so-called free association</a:t>
            </a:r>
            <a:endParaRPr b="0" lang="en-US" sz="2200" spc="-1" strike="noStrike">
              <a:solidFill>
                <a:srgbClr val="000000"/>
              </a:solidFill>
              <a:latin typeface="Arial"/>
              <a:ea typeface="Microsoft YaHei"/>
            </a:endParaRPr>
          </a:p>
          <a:p>
            <a:pPr algn="ctr">
              <a:lnSpc>
                <a:spcPct val="100000"/>
              </a:lnSpc>
              <a:spcBef>
                <a:spcPts val="567"/>
              </a:spcBef>
              <a:spcAft>
                <a:spcPts val="567"/>
              </a:spcAft>
            </a:pPr>
            <a:endParaRPr b="0" lang="en-US" sz="2400" spc="-1" strike="noStrike">
              <a:solidFill>
                <a:srgbClr val="000000"/>
              </a:solidFill>
              <a:latin typeface="Arial"/>
              <a:ea typeface="Microsoft YaHei"/>
            </a:endParaRPr>
          </a:p>
        </p:txBody>
      </p:sp>
    </p:spTree>
  </p:cSld>
  <mc:AlternateContent>
    <mc:Choice Requires="p14">
      <p:transition spd="slow" p14:dur="2000"/>
    </mc:Choice>
    <mc:Fallback>
      <p:transition spd="slow"/>
    </mc:Fallback>
  </mc:AlternateContent>
  <p:timing>
    <p:tnLst>
      <p:par>
        <p:cTn id="80" dur="indefinite" restart="never" nodeType="tmRoot">
          <p:childTnLst>
            <p:seq>
              <p:cTn id="81" dur="indefinite" nodeType="mainSeq">
                <p:childTnLst>
                  <p:par>
                    <p:cTn id="82" fill="hold">
                      <p:stCondLst>
                        <p:cond delay="indefinite"/>
                      </p:stCondLst>
                      <p:childTnLst>
                        <p:par>
                          <p:cTn id="83" fill="hold">
                            <p:stCondLst>
                              <p:cond delay="0"/>
                            </p:stCondLst>
                            <p:childTnLst>
                              <p:par>
                                <p:cTn id="84" nodeType="clickEffect" fill="hold" presetClass="entr" presetID="22" presetSubtype="8">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filter="wipe(left)" transition="in">
                                      <p:cBhvr additive="repl">
                                        <p:cTn id="86" dur="500"/>
                                        <p:tgtEl>
                                          <p:spTgt spid="62">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22" presetSubtype="8">
                                  <p:stCondLst>
                                    <p:cond delay="0"/>
                                  </p:stCondLst>
                                  <p:childTnLst>
                                    <p:set>
                                      <p:cBhvr>
                                        <p:cTn id="90" dur="1" fill="hold">
                                          <p:stCondLst>
                                            <p:cond delay="0"/>
                                          </p:stCondLst>
                                        </p:cTn>
                                        <p:tgtEl>
                                          <p:spTgt spid="62">
                                            <p:txEl>
                                              <p:pRg st="1" end="1"/>
                                            </p:txEl>
                                          </p:spTgt>
                                        </p:tgtEl>
                                        <p:attrNameLst>
                                          <p:attrName>style.visibility</p:attrName>
                                        </p:attrNameLst>
                                      </p:cBhvr>
                                      <p:to>
                                        <p:strVal val="visible"/>
                                      </p:to>
                                    </p:set>
                                    <p:animEffect filter="wipe(left)" transition="in">
                                      <p:cBhvr additive="repl">
                                        <p:cTn id="91" dur="500"/>
                                        <p:tgtEl>
                                          <p:spTgt spid="62">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nodeType="clickEffect" fill="hold" presetClass="entr" presetID="22" presetSubtype="8">
                                  <p:stCondLst>
                                    <p:cond delay="0"/>
                                  </p:stCondLst>
                                  <p:childTnLst>
                                    <p:set>
                                      <p:cBhvr>
                                        <p:cTn id="95" dur="1" fill="hold">
                                          <p:stCondLst>
                                            <p:cond delay="0"/>
                                          </p:stCondLst>
                                        </p:cTn>
                                        <p:tgtEl>
                                          <p:spTgt spid="62">
                                            <p:txEl>
                                              <p:pRg st="2" end="2"/>
                                            </p:txEl>
                                          </p:spTgt>
                                        </p:tgtEl>
                                        <p:attrNameLst>
                                          <p:attrName>style.visibility</p:attrName>
                                        </p:attrNameLst>
                                      </p:cBhvr>
                                      <p:to>
                                        <p:strVal val="visible"/>
                                      </p:to>
                                    </p:set>
                                    <p:animEffect filter="wipe(left)" transition="in">
                                      <p:cBhvr additive="repl">
                                        <p:cTn id="96" dur="500"/>
                                        <p:tgtEl>
                                          <p:spTgt spid="62">
                                            <p:txEl>
                                              <p:pRg st="2" end="2"/>
                                            </p:txEl>
                                          </p:spTgt>
                                        </p:tgtEl>
                                      </p:cBhvr>
                                    </p:animEffect>
                                  </p:childTnLst>
                                </p:cTn>
                              </p:par>
                            </p:childTnLst>
                          </p:cTn>
                        </p:par>
                        <p:par>
                          <p:cTn id="97" fill="hold">
                            <p:stCondLst>
                              <p:cond delay="500"/>
                            </p:stCondLst>
                            <p:childTnLst>
                              <p:par>
                                <p:cTn id="98" nodeType="afterEffect" fill="hold" presetClass="entr" presetID="22" presetSubtype="1">
                                  <p:stCondLst>
                                    <p:cond delay="0"/>
                                  </p:stCondLst>
                                  <p:childTnLst>
                                    <p:set>
                                      <p:cBhvr>
                                        <p:cTn id="99" dur="1" fill="hold">
                                          <p:stCondLst>
                                            <p:cond delay="0"/>
                                          </p:stCondLst>
                                        </p:cTn>
                                        <p:tgtEl>
                                          <p:spTgt spid="62">
                                            <p:txEl>
                                              <p:pRg st="3" end="3"/>
                                            </p:txEl>
                                          </p:spTgt>
                                        </p:tgtEl>
                                        <p:attrNameLst>
                                          <p:attrName>style.visibility</p:attrName>
                                        </p:attrNameLst>
                                      </p:cBhvr>
                                      <p:to>
                                        <p:strVal val="visible"/>
                                      </p:to>
                                    </p:set>
                                    <p:animEffect filter="wipe(up)" transition="in">
                                      <p:cBhvr additive="repl">
                                        <p:cTn id="100" dur="500"/>
                                        <p:tgtEl>
                                          <p:spTgt spid="62">
                                            <p:txEl>
                                              <p:pRg st="3" end="3"/>
                                            </p:txEl>
                                          </p:spTgt>
                                        </p:tgtEl>
                                      </p:cBhvr>
                                    </p:animEffect>
                                  </p:childTnLst>
                                </p:cTn>
                              </p:par>
                            </p:childTnLst>
                          </p:cTn>
                        </p:par>
                        <p:par>
                          <p:cTn id="101" fill="hold">
                            <p:stCondLst>
                              <p:cond delay="1000"/>
                            </p:stCondLst>
                            <p:childTnLst>
                              <p:par>
                                <p:cTn id="102" nodeType="afterEffect" fill="hold" presetClass="entr" presetID="22" presetSubtype="1">
                                  <p:stCondLst>
                                    <p:cond delay="0"/>
                                  </p:stCondLst>
                                  <p:childTnLst>
                                    <p:set>
                                      <p:cBhvr>
                                        <p:cTn id="103" dur="1" fill="hold">
                                          <p:stCondLst>
                                            <p:cond delay="0"/>
                                          </p:stCondLst>
                                        </p:cTn>
                                        <p:tgtEl>
                                          <p:spTgt spid="62">
                                            <p:txEl>
                                              <p:pRg st="4" end="4"/>
                                            </p:txEl>
                                          </p:spTgt>
                                        </p:tgtEl>
                                        <p:attrNameLst>
                                          <p:attrName>style.visibility</p:attrName>
                                        </p:attrNameLst>
                                      </p:cBhvr>
                                      <p:to>
                                        <p:strVal val="visible"/>
                                      </p:to>
                                    </p:set>
                                    <p:animEffect filter="wipe(up)" transition="in">
                                      <p:cBhvr additive="repl">
                                        <p:cTn id="104" dur="500"/>
                                        <p:tgtEl>
                                          <p:spTgt spid="6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Textfeld 7"/>
          <p:cNvSpPr/>
          <p:nvPr/>
        </p:nvSpPr>
        <p:spPr>
          <a:xfrm>
            <a:off x="1921320" y="573480"/>
            <a:ext cx="738144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400" spc="-1" strike="noStrike">
                <a:solidFill>
                  <a:srgbClr val="0070c0"/>
                </a:solidFill>
                <a:latin typeface="LisaBecker"/>
              </a:rPr>
              <a:t>Association</a:t>
            </a:r>
            <a:r>
              <a:rPr b="0" lang="en-US" sz="2400" spc="-1" strike="noStrike">
                <a:solidFill>
                  <a:srgbClr val="0070c0"/>
                </a:solidFill>
                <a:latin typeface="LisaBecker"/>
              </a:rPr>
              <a:t> </a:t>
            </a:r>
            <a:r>
              <a:rPr b="0" lang="en-US" sz="2400" spc="-1" strike="noStrike">
                <a:solidFill>
                  <a:srgbClr val="0070c0"/>
                </a:solidFill>
                <a:latin typeface="LisaBecker"/>
              </a:rPr>
              <a:t>with public juridical personality in the church</a:t>
            </a:r>
            <a:endParaRPr b="0" lang="en-US" sz="2400" spc="-1" strike="noStrike">
              <a:solidFill>
                <a:srgbClr val="3f51b5"/>
              </a:solidFill>
              <a:latin typeface="LisaBecker"/>
            </a:endParaRPr>
          </a:p>
          <a:p>
            <a:pPr algn="ctr">
              <a:lnSpc>
                <a:spcPct val="100000"/>
              </a:lnSpc>
            </a:pPr>
            <a:r>
              <a:rPr b="0" lang="en-US" sz="2400" spc="-1" strike="noStrike">
                <a:solidFill>
                  <a:srgbClr val="0070c0"/>
                </a:solidFill>
                <a:latin typeface="Wingdings 3"/>
                <a:ea typeface="Wingdings 3"/>
              </a:rPr>
              <a:t></a:t>
            </a:r>
            <a:r>
              <a:rPr b="0" lang="en-US" sz="2400" spc="-1" strike="noStrike">
                <a:solidFill>
                  <a:srgbClr val="0070c0"/>
                </a:solidFill>
                <a:latin typeface="LisaBecker"/>
                <a:ea typeface="Wingdings 3"/>
              </a:rPr>
              <a:t> </a:t>
            </a:r>
            <a:r>
              <a:rPr b="0" lang="en-US" sz="2400" spc="-1" strike="noStrike">
                <a:solidFill>
                  <a:srgbClr val="9c27b0"/>
                </a:solidFill>
                <a:latin typeface="LisaBecker"/>
              </a:rPr>
              <a:t>public</a:t>
            </a:r>
            <a:r>
              <a:rPr b="0" lang="en-US" sz="2400" spc="-1" strike="noStrike">
                <a:solidFill>
                  <a:srgbClr val="0070c0"/>
                </a:solidFill>
                <a:latin typeface="LisaBecker"/>
              </a:rPr>
              <a:t> canonical association</a:t>
            </a:r>
            <a:endParaRPr b="0" lang="en-US" sz="2400" spc="-1" strike="noStrike">
              <a:solidFill>
                <a:srgbClr val="3f51b5"/>
              </a:solidFill>
              <a:latin typeface="LisaBecker"/>
            </a:endParaRPr>
          </a:p>
        </p:txBody>
      </p:sp>
      <p:sp>
        <p:nvSpPr>
          <p:cNvPr id="64" name="AutoShape 3"/>
          <p:cNvSpPr/>
          <p:nvPr/>
        </p:nvSpPr>
        <p:spPr>
          <a:xfrm>
            <a:off x="529200" y="-855360"/>
            <a:ext cx="2773080" cy="2536200"/>
          </a:xfrm>
          <a:prstGeom prst="rect">
            <a:avLst/>
          </a:prstGeom>
          <a:noFill/>
          <a:ln w="0">
            <a:noFill/>
          </a:ln>
        </p:spPr>
        <p:style>
          <a:lnRef idx="0"/>
          <a:fillRef idx="0"/>
          <a:effectRef idx="0"/>
          <a:fontRef idx="minor"/>
        </p:style>
        <p:txBody>
          <a:bodyPr anchor="t">
            <a:noAutofit/>
          </a:bodyPr>
          <a:p>
            <a:endParaRPr b="0" lang="en-US" sz="2400" spc="-1" strike="noStrike">
              <a:solidFill>
                <a:srgbClr val="3f51b5"/>
              </a:solidFill>
              <a:latin typeface="Arial"/>
            </a:endParaRPr>
          </a:p>
        </p:txBody>
      </p:sp>
      <p:sp>
        <p:nvSpPr>
          <p:cNvPr id="65" name="Textfeld 8"/>
          <p:cNvSpPr/>
          <p:nvPr/>
        </p:nvSpPr>
        <p:spPr>
          <a:xfrm>
            <a:off x="2226600" y="1746000"/>
            <a:ext cx="7470000" cy="357156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spcBef>
                <a:spcPts val="567"/>
              </a:spcBef>
              <a:spcAft>
                <a:spcPts val="567"/>
              </a:spcAft>
              <a:buClr>
                <a:srgbClr val="3f51b5"/>
              </a:buClr>
              <a:buSzPct val="45000"/>
              <a:buFont typeface="Wingdings" charset="2"/>
              <a:buChar char=""/>
            </a:pPr>
            <a:r>
              <a:rPr b="0" lang="en-US" sz="2000" spc="-1" strike="noStrike">
                <a:solidFill>
                  <a:srgbClr val="3f51b5"/>
                </a:solidFill>
                <a:latin typeface="Arial"/>
                <a:ea typeface="Microsoft YaHei"/>
              </a:rPr>
              <a:t>The establishment may be the </a:t>
            </a:r>
            <a:r>
              <a:rPr b="1" lang="en-US" sz="2000" spc="-1" strike="noStrike">
                <a:solidFill>
                  <a:srgbClr val="3f51b5"/>
                </a:solidFill>
                <a:latin typeface="Arial"/>
                <a:ea typeface="Microsoft YaHei"/>
              </a:rPr>
              <a:t>initiative</a:t>
            </a:r>
            <a:r>
              <a:rPr b="0" lang="en-US" sz="2000" spc="-1" strike="noStrike">
                <a:solidFill>
                  <a:srgbClr val="3f51b5"/>
                </a:solidFill>
                <a:latin typeface="Arial"/>
                <a:ea typeface="Microsoft YaHei"/>
              </a:rPr>
              <a:t> of the faithful or of the ecclesiastical authority (diocesan bishop).</a:t>
            </a:r>
            <a:endParaRPr b="0" lang="en-US" sz="2000" spc="-1" strike="noStrike">
              <a:solidFill>
                <a:srgbClr val="3f51b5"/>
              </a:solidFill>
              <a:latin typeface="Arial"/>
              <a:ea typeface="Microsoft YaHei"/>
            </a:endParaRPr>
          </a:p>
          <a:p>
            <a:pPr marL="216000" indent="-216000">
              <a:lnSpc>
                <a:spcPct val="100000"/>
              </a:lnSpc>
              <a:spcBef>
                <a:spcPts val="567"/>
              </a:spcBef>
              <a:spcAft>
                <a:spcPts val="567"/>
              </a:spcAft>
              <a:buClr>
                <a:srgbClr val="3f51b5"/>
              </a:buClr>
              <a:buSzPct val="45000"/>
              <a:buFont typeface="Wingdings" charset="2"/>
              <a:buChar char=""/>
            </a:pPr>
            <a:r>
              <a:rPr b="0" lang="en-US" sz="2000" spc="-1" strike="noStrike">
                <a:solidFill>
                  <a:srgbClr val="3f51b5"/>
                </a:solidFill>
                <a:latin typeface="Arial"/>
                <a:ea typeface="Microsoft YaHei"/>
              </a:rPr>
              <a:t>But the </a:t>
            </a:r>
            <a:r>
              <a:rPr b="1" lang="en-US" sz="2000" spc="-1" strike="noStrike">
                <a:solidFill>
                  <a:srgbClr val="3f51b5"/>
                </a:solidFill>
                <a:latin typeface="Arial"/>
                <a:ea typeface="Microsoft YaHei"/>
              </a:rPr>
              <a:t>establishment</a:t>
            </a:r>
            <a:r>
              <a:rPr b="0" lang="en-US" sz="2000" spc="-1" strike="noStrike">
                <a:solidFill>
                  <a:srgbClr val="3f51b5"/>
                </a:solidFill>
                <a:latin typeface="Arial"/>
                <a:ea typeface="Microsoft YaHei"/>
              </a:rPr>
              <a:t> itself is possible only through the ecclesiastical authority .</a:t>
            </a:r>
            <a:endParaRPr b="0" lang="en-US" sz="2000" spc="-1" strike="noStrike">
              <a:solidFill>
                <a:srgbClr val="3f51b5"/>
              </a:solidFill>
              <a:latin typeface="Arial"/>
              <a:ea typeface="Microsoft YaHei"/>
            </a:endParaRPr>
          </a:p>
          <a:p>
            <a:pPr marL="216000" indent="-216000">
              <a:lnSpc>
                <a:spcPct val="100000"/>
              </a:lnSpc>
              <a:spcBef>
                <a:spcPts val="567"/>
              </a:spcBef>
              <a:spcAft>
                <a:spcPts val="567"/>
              </a:spcAft>
              <a:buClr>
                <a:srgbClr val="3f51b5"/>
              </a:buClr>
              <a:buSzPct val="45000"/>
              <a:buFont typeface="Wingdings" charset="2"/>
              <a:buChar char=""/>
            </a:pPr>
            <a:r>
              <a:rPr b="0" lang="en-US" sz="2000" spc="-1" strike="noStrike">
                <a:solidFill>
                  <a:srgbClr val="3f51b5"/>
                </a:solidFill>
                <a:latin typeface="Arial"/>
                <a:ea typeface="Microsoft YaHei"/>
              </a:rPr>
              <a:t>The association is </a:t>
            </a:r>
            <a:r>
              <a:rPr b="1" lang="en-US" sz="2000" spc="-1" strike="noStrike">
                <a:solidFill>
                  <a:srgbClr val="3f51b5"/>
                </a:solidFill>
                <a:latin typeface="Arial"/>
                <a:ea typeface="Microsoft YaHei"/>
              </a:rPr>
              <a:t>endowed with an ecclesiastical mission</a:t>
            </a:r>
            <a:r>
              <a:rPr b="0" lang="en-US" sz="2000" spc="-1" strike="noStrike">
                <a:solidFill>
                  <a:srgbClr val="3f51b5"/>
                </a:solidFill>
                <a:latin typeface="Arial"/>
                <a:ea typeface="Microsoft YaHei"/>
              </a:rPr>
              <a:t> </a:t>
            </a:r>
            <a:br>
              <a:rPr sz="2000"/>
            </a:br>
            <a:r>
              <a:rPr b="0" lang="en-US" sz="2000" spc="-1" strike="noStrike">
                <a:solidFill>
                  <a:srgbClr val="3f51b5"/>
                </a:solidFill>
                <a:latin typeface="Arial"/>
                <a:ea typeface="Microsoft YaHei"/>
              </a:rPr>
              <a:t>(</a:t>
            </a:r>
            <a:r>
              <a:rPr b="0" lang="en-US" sz="2000" spc="-1" strike="noStrike">
                <a:solidFill>
                  <a:srgbClr val="3f51b5"/>
                </a:solidFill>
                <a:latin typeface="OpenSymbol"/>
                <a:ea typeface="OpenSymbol"/>
              </a:rPr>
              <a:t></a:t>
            </a:r>
            <a:r>
              <a:rPr b="0" lang="en-US" sz="2000" spc="-1" strike="noStrike">
                <a:solidFill>
                  <a:srgbClr val="3f51b5"/>
                </a:solidFill>
                <a:latin typeface="Arial"/>
                <a:ea typeface="OpenSymbol"/>
              </a:rPr>
              <a:t> </a:t>
            </a:r>
            <a:r>
              <a:rPr b="0" lang="en-US" sz="2000" spc="-1" strike="noStrike">
                <a:solidFill>
                  <a:srgbClr val="3f51b5"/>
                </a:solidFill>
                <a:latin typeface="Arial"/>
                <a:ea typeface="Microsoft YaHei"/>
              </a:rPr>
              <a:t>participation in the proclamation of the Gospel).</a:t>
            </a:r>
            <a:endParaRPr b="0" lang="en-US" sz="2000" spc="-1" strike="noStrike">
              <a:solidFill>
                <a:srgbClr val="3f51b5"/>
              </a:solidFill>
              <a:latin typeface="Arial"/>
              <a:ea typeface="Microsoft YaHei"/>
            </a:endParaRPr>
          </a:p>
          <a:p>
            <a:pPr marL="216000" indent="-216000" algn="ctr">
              <a:lnSpc>
                <a:spcPct val="100000"/>
              </a:lnSpc>
              <a:spcBef>
                <a:spcPts val="567"/>
              </a:spcBef>
              <a:spcAft>
                <a:spcPts val="567"/>
              </a:spcAft>
              <a:buClr>
                <a:srgbClr val="3f51b5"/>
              </a:buClr>
              <a:buSzPct val="45000"/>
              <a:buFont typeface="Wingdings" charset="2"/>
              <a:buChar char=""/>
            </a:pPr>
            <a:r>
              <a:rPr b="0" lang="en-US" sz="2000" spc="-1" strike="noStrike">
                <a:solidFill>
                  <a:srgbClr val="3f51b5"/>
                </a:solidFill>
                <a:latin typeface="Arial"/>
                <a:ea typeface="Microsoft YaHei"/>
              </a:rPr>
              <a:t>This association acts in the name of the Church</a:t>
            </a:r>
            <a:br>
              <a:rPr sz="2000"/>
            </a:br>
            <a:r>
              <a:rPr b="0" lang="en-US" sz="2000" spc="-1" strike="noStrike">
                <a:solidFill>
                  <a:srgbClr val="3f51b5"/>
                </a:solidFill>
                <a:latin typeface="Arial"/>
                <a:ea typeface="Microsoft YaHei"/>
              </a:rPr>
              <a:t> </a:t>
            </a:r>
            <a:br>
              <a:rPr sz="2000"/>
            </a:br>
            <a:r>
              <a:rPr b="0" lang="en-US" sz="2000" spc="-1" strike="noStrike">
                <a:solidFill>
                  <a:srgbClr val="c9211e"/>
                </a:solidFill>
                <a:latin typeface="Arial"/>
                <a:ea typeface="Microsoft YaHei"/>
              </a:rPr>
              <a:t>(</a:t>
            </a:r>
            <a:r>
              <a:rPr b="0" i="1" lang="en-US" sz="2000" spc="-1" strike="noStrike">
                <a:solidFill>
                  <a:srgbClr val="c9211e"/>
                </a:solidFill>
                <a:latin typeface="Arial"/>
                <a:ea typeface="Microsoft YaHei"/>
              </a:rPr>
              <a:t>as opposed to the private canonical association, </a:t>
            </a:r>
            <a:br>
              <a:rPr sz="2000"/>
            </a:br>
            <a:r>
              <a:rPr b="0" i="1" lang="en-US" sz="2000" spc="-1" strike="noStrike">
                <a:solidFill>
                  <a:srgbClr val="c9211e"/>
                </a:solidFill>
                <a:latin typeface="Arial"/>
                <a:ea typeface="Microsoft YaHei"/>
              </a:rPr>
              <a:t>which acts in its own name</a:t>
            </a:r>
            <a:endParaRPr b="0" lang="en-US" sz="2000" spc="-1" strike="noStrike">
              <a:solidFill>
                <a:srgbClr val="3f51b5"/>
              </a:solidFill>
              <a:latin typeface="Arial"/>
              <a:ea typeface="Microsoft YaHei"/>
            </a:endParaRPr>
          </a:p>
        </p:txBody>
      </p:sp>
    </p:spTree>
  </p:cSld>
  <mc:AlternateContent>
    <mc:Choice Requires="p14">
      <p:transition spd="slow" p14:dur="2000"/>
    </mc:Choice>
    <mc:Fallback>
      <p:transition spd="slow"/>
    </mc:Fallback>
  </mc:AlternateContent>
  <p:timing>
    <p:tnLst>
      <p:par>
        <p:cTn id="105" dur="indefinite" restart="never" nodeType="tmRoot">
          <p:childTnLst>
            <p:seq>
              <p:cTn id="106" dur="indefinite" nodeType="mainSeq">
                <p:childTnLst>
                  <p:par>
                    <p:cTn id="107" fill="hold">
                      <p:stCondLst>
                        <p:cond delay="0"/>
                      </p:stCondLst>
                      <p:childTnLst>
                        <p:par>
                          <p:cTn id="108" fill="hold">
                            <p:stCondLst>
                              <p:cond delay="0"/>
                            </p:stCondLst>
                            <p:childTnLst>
                              <p:par>
                                <p:cTn id="109" nodeType="afterEffect" fill="hold" presetClass="entr" presetID="42">
                                  <p:stCondLst>
                                    <p:cond delay="0"/>
                                  </p:stCondLst>
                                  <p:childTnLst>
                                    <p:set>
                                      <p:cBhvr>
                                        <p:cTn id="110" dur="1" fill="hold">
                                          <p:stCondLst>
                                            <p:cond delay="0"/>
                                          </p:stCondLst>
                                        </p:cTn>
                                        <p:tgtEl>
                                          <p:spTgt spid="63"/>
                                        </p:tgtEl>
                                        <p:attrNameLst>
                                          <p:attrName>style.visibility</p:attrName>
                                        </p:attrNameLst>
                                      </p:cBhvr>
                                      <p:to>
                                        <p:strVal val="visible"/>
                                      </p:to>
                                    </p:set>
                                    <p:animEffect filter="fade" transition="in">
                                      <p:cBhvr additive="repl">
                                        <p:cTn id="111" dur="1000"/>
                                        <p:tgtEl>
                                          <p:spTgt spid="63"/>
                                        </p:tgtEl>
                                      </p:cBhvr>
                                    </p:animEffect>
                                    <p:anim calcmode="lin" valueType="num">
                                      <p:cBhvr additive="repl">
                                        <p:cTn id="112" dur="1000" fill="hold"/>
                                        <p:tgtEl>
                                          <p:spTgt spid="63"/>
                                        </p:tgtEl>
                                        <p:attrNameLst>
                                          <p:attrName>ppt_x</p:attrName>
                                        </p:attrNameLst>
                                      </p:cBhvr>
                                      <p:tavLst>
                                        <p:tav tm="0">
                                          <p:val>
                                            <p:strVal val="#ppt_x"/>
                                          </p:val>
                                        </p:tav>
                                        <p:tav tm="100000">
                                          <p:val>
                                            <p:strVal val="#ppt_x"/>
                                          </p:val>
                                        </p:tav>
                                      </p:tavLst>
                                    </p:anim>
                                    <p:anim calcmode="lin" valueType="num">
                                      <p:cBhvr additive="repl">
                                        <p:cTn id="11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nodeType="clickEffect" fill="hold" presetClass="entr" presetID="22" presetSubtype="8">
                                  <p:stCondLst>
                                    <p:cond delay="0"/>
                                  </p:stCondLst>
                                  <p:childTnLst>
                                    <p:set>
                                      <p:cBhvr>
                                        <p:cTn id="117" dur="1" fill="hold">
                                          <p:stCondLst>
                                            <p:cond delay="0"/>
                                          </p:stCondLst>
                                        </p:cTn>
                                        <p:tgtEl>
                                          <p:spTgt spid="65">
                                            <p:txEl>
                                              <p:pRg st="0" end="0"/>
                                            </p:txEl>
                                          </p:spTgt>
                                        </p:tgtEl>
                                        <p:attrNameLst>
                                          <p:attrName>style.visibility</p:attrName>
                                        </p:attrNameLst>
                                      </p:cBhvr>
                                      <p:to>
                                        <p:strVal val="visible"/>
                                      </p:to>
                                    </p:set>
                                    <p:animEffect filter="wipe(left)" transition="in">
                                      <p:cBhvr additive="repl">
                                        <p:cTn id="118" dur="500"/>
                                        <p:tgtEl>
                                          <p:spTgt spid="65">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22" presetSubtype="8">
                                  <p:stCondLst>
                                    <p:cond delay="0"/>
                                  </p:stCondLst>
                                  <p:childTnLst>
                                    <p:set>
                                      <p:cBhvr>
                                        <p:cTn id="122" dur="1" fill="hold">
                                          <p:stCondLst>
                                            <p:cond delay="0"/>
                                          </p:stCondLst>
                                        </p:cTn>
                                        <p:tgtEl>
                                          <p:spTgt spid="65">
                                            <p:txEl>
                                              <p:pRg st="1" end="1"/>
                                            </p:txEl>
                                          </p:spTgt>
                                        </p:tgtEl>
                                        <p:attrNameLst>
                                          <p:attrName>style.visibility</p:attrName>
                                        </p:attrNameLst>
                                      </p:cBhvr>
                                      <p:to>
                                        <p:strVal val="visible"/>
                                      </p:to>
                                    </p:set>
                                    <p:animEffect filter="wipe(left)" transition="in">
                                      <p:cBhvr additive="repl">
                                        <p:cTn id="123" dur="500"/>
                                        <p:tgtEl>
                                          <p:spTgt spid="65">
                                            <p:txEl>
                                              <p:pRg st="1" end="1"/>
                                            </p:txEl>
                                          </p:spTgt>
                                        </p:tgtEl>
                                      </p:cBhvr>
                                    </p:animEffect>
                                  </p:childTnLst>
                                </p:cTn>
                              </p:par>
                            </p:childTnLst>
                          </p:cTn>
                        </p:par>
                      </p:childTnLst>
                    </p:cTn>
                  </p:par>
                  <p:par>
                    <p:cTn id="124" fill="hold">
                      <p:stCondLst>
                        <p:cond delay="indefinite"/>
                      </p:stCondLst>
                      <p:childTnLst>
                        <p:par>
                          <p:cTn id="125" fill="hold">
                            <p:stCondLst>
                              <p:cond delay="0"/>
                            </p:stCondLst>
                            <p:childTnLst>
                              <p:par>
                                <p:cTn id="126" nodeType="clickEffect" fill="hold" presetClass="entr" presetID="22" presetSubtype="8">
                                  <p:stCondLst>
                                    <p:cond delay="0"/>
                                  </p:stCondLst>
                                  <p:childTnLst>
                                    <p:set>
                                      <p:cBhvr>
                                        <p:cTn id="127" dur="1" fill="hold">
                                          <p:stCondLst>
                                            <p:cond delay="0"/>
                                          </p:stCondLst>
                                        </p:cTn>
                                        <p:tgtEl>
                                          <p:spTgt spid="65">
                                            <p:txEl>
                                              <p:pRg st="2" end="2"/>
                                            </p:txEl>
                                          </p:spTgt>
                                        </p:tgtEl>
                                        <p:attrNameLst>
                                          <p:attrName>style.visibility</p:attrName>
                                        </p:attrNameLst>
                                      </p:cBhvr>
                                      <p:to>
                                        <p:strVal val="visible"/>
                                      </p:to>
                                    </p:set>
                                    <p:animEffect filter="wipe(left)" transition="in">
                                      <p:cBhvr additive="repl">
                                        <p:cTn id="128" dur="500"/>
                                        <p:tgtEl>
                                          <p:spTgt spid="65">
                                            <p:txEl>
                                              <p:pRg st="2" end="2"/>
                                            </p:txEl>
                                          </p:spTgt>
                                        </p:tgtEl>
                                      </p:cBhvr>
                                    </p:animEffect>
                                  </p:childTnLst>
                                </p:cTn>
                              </p:par>
                            </p:childTnLst>
                          </p:cTn>
                        </p:par>
                      </p:childTnLst>
                    </p:cTn>
                  </p:par>
                  <p:par>
                    <p:cTn id="129" fill="hold">
                      <p:stCondLst>
                        <p:cond delay="indefinite"/>
                      </p:stCondLst>
                      <p:childTnLst>
                        <p:par>
                          <p:cTn id="130" fill="hold">
                            <p:stCondLst>
                              <p:cond delay="0"/>
                            </p:stCondLst>
                            <p:childTnLst>
                              <p:par>
                                <p:cTn id="131" nodeType="clickEffect" fill="hold" presetClass="entr" presetID="22" presetSubtype="8">
                                  <p:stCondLst>
                                    <p:cond delay="0"/>
                                  </p:stCondLst>
                                  <p:childTnLst>
                                    <p:set>
                                      <p:cBhvr>
                                        <p:cTn id="132" dur="1" fill="hold">
                                          <p:stCondLst>
                                            <p:cond delay="0"/>
                                          </p:stCondLst>
                                        </p:cTn>
                                        <p:tgtEl>
                                          <p:spTgt spid="65">
                                            <p:txEl>
                                              <p:pRg st="3" end="3"/>
                                            </p:txEl>
                                          </p:spTgt>
                                        </p:tgtEl>
                                        <p:attrNameLst>
                                          <p:attrName>style.visibility</p:attrName>
                                        </p:attrNameLst>
                                      </p:cBhvr>
                                      <p:to>
                                        <p:strVal val="visible"/>
                                      </p:to>
                                    </p:set>
                                    <p:animEffect filter="wipe(left)" transition="in">
                                      <p:cBhvr additive="repl">
                                        <p:cTn id="133" dur="500"/>
                                        <p:tgtEl>
                                          <p:spTgt spid="6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Textfeld 9"/>
          <p:cNvSpPr/>
          <p:nvPr/>
        </p:nvSpPr>
        <p:spPr>
          <a:xfrm>
            <a:off x="1893600" y="417600"/>
            <a:ext cx="738144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400" spc="-1" strike="noStrike">
                <a:solidFill>
                  <a:srgbClr val="3f51b5"/>
                </a:solidFill>
                <a:latin typeface="LisaBecker"/>
              </a:rPr>
              <a:t>Association with private legal personality in the church</a:t>
            </a:r>
            <a:endParaRPr b="0" lang="en-US" sz="2400" spc="-1" strike="noStrike">
              <a:solidFill>
                <a:srgbClr val="3f51b5"/>
              </a:solidFill>
              <a:latin typeface="LisaBecker"/>
            </a:endParaRPr>
          </a:p>
          <a:p>
            <a:pPr algn="ctr">
              <a:lnSpc>
                <a:spcPct val="100000"/>
              </a:lnSpc>
            </a:pPr>
            <a:r>
              <a:rPr b="0" lang="en-US" sz="2400" spc="-1" strike="noStrike">
                <a:solidFill>
                  <a:srgbClr val="3f51b5"/>
                </a:solidFill>
                <a:latin typeface="Wingdings 3"/>
                <a:ea typeface="Wingdings 3"/>
              </a:rPr>
              <a:t></a:t>
            </a:r>
            <a:r>
              <a:rPr b="0" lang="en-US" sz="2400" spc="-1" strike="noStrike">
                <a:solidFill>
                  <a:srgbClr val="9c27b0"/>
                </a:solidFill>
                <a:latin typeface="LisaBecker"/>
                <a:ea typeface="Wingdings 3"/>
              </a:rPr>
              <a:t> </a:t>
            </a:r>
            <a:r>
              <a:rPr b="0" lang="en-US" sz="2400" spc="-1" strike="noStrike">
                <a:solidFill>
                  <a:srgbClr val="9c27b0"/>
                </a:solidFill>
                <a:latin typeface="LisaBecker"/>
              </a:rPr>
              <a:t>private</a:t>
            </a:r>
            <a:r>
              <a:rPr b="0" lang="en-US" sz="2400" spc="-1" strike="noStrike">
                <a:solidFill>
                  <a:srgbClr val="3f51b5"/>
                </a:solidFill>
                <a:latin typeface="LisaBecker"/>
              </a:rPr>
              <a:t> canonical association</a:t>
            </a:r>
            <a:endParaRPr b="0" lang="en-US" sz="2400" spc="-1" strike="noStrike">
              <a:solidFill>
                <a:srgbClr val="3f51b5"/>
              </a:solidFill>
              <a:latin typeface="LisaBecker"/>
            </a:endParaRPr>
          </a:p>
        </p:txBody>
      </p:sp>
      <p:sp>
        <p:nvSpPr>
          <p:cNvPr id="67" name="AutoShape 4"/>
          <p:cNvSpPr/>
          <p:nvPr/>
        </p:nvSpPr>
        <p:spPr>
          <a:xfrm>
            <a:off x="529200" y="-855360"/>
            <a:ext cx="2773080" cy="2536200"/>
          </a:xfrm>
          <a:prstGeom prst="rect">
            <a:avLst/>
          </a:prstGeom>
          <a:noFill/>
          <a:ln w="0">
            <a:noFill/>
          </a:ln>
        </p:spPr>
        <p:style>
          <a:lnRef idx="0"/>
          <a:fillRef idx="0"/>
          <a:effectRef idx="0"/>
          <a:fontRef idx="minor"/>
        </p:style>
        <p:txBody>
          <a:bodyPr anchor="t">
            <a:noAutofit/>
          </a:bodyPr>
          <a:p>
            <a:endParaRPr b="0" lang="en-US" sz="2400" spc="-1" strike="noStrike">
              <a:solidFill>
                <a:srgbClr val="3f51b5"/>
              </a:solidFill>
              <a:latin typeface="Arial"/>
            </a:endParaRPr>
          </a:p>
        </p:txBody>
      </p:sp>
      <p:sp>
        <p:nvSpPr>
          <p:cNvPr id="68" name="Textfeld 10"/>
          <p:cNvSpPr/>
          <p:nvPr/>
        </p:nvSpPr>
        <p:spPr>
          <a:xfrm>
            <a:off x="2263320" y="1454400"/>
            <a:ext cx="7459200" cy="4630320"/>
          </a:xfrm>
          <a:prstGeom prst="rect">
            <a:avLst/>
          </a:prstGeom>
          <a:noFill/>
          <a:ln w="0">
            <a:noFill/>
          </a:ln>
        </p:spPr>
        <p:style>
          <a:lnRef idx="0"/>
          <a:fillRef idx="0"/>
          <a:effectRef idx="0"/>
          <a:fontRef idx="minor"/>
        </p:style>
        <p:txBody>
          <a:bodyPr lIns="90000" rIns="90000" tIns="45000" bIns="45000" anchor="t">
            <a:spAutoFit/>
          </a:bodyPr>
          <a:p>
            <a:pPr marL="216000" indent="-216000">
              <a:lnSpc>
                <a:spcPct val="100000"/>
              </a:lnSpc>
              <a:spcBef>
                <a:spcPts val="283"/>
              </a:spcBef>
              <a:spcAft>
                <a:spcPts val="283"/>
              </a:spcAft>
              <a:buClr>
                <a:srgbClr val="3f51b5"/>
              </a:buClr>
              <a:buSzPct val="45000"/>
              <a:buFont typeface="Wingdings" charset="2"/>
              <a:buChar char=""/>
            </a:pPr>
            <a:r>
              <a:rPr b="0" lang="en-US" sz="2000" spc="-1" strike="noStrike">
                <a:solidFill>
                  <a:srgbClr val="3f51b5"/>
                </a:solidFill>
                <a:latin typeface="Arial"/>
                <a:ea typeface="Microsoft YaHei"/>
              </a:rPr>
              <a:t>Initially, a private association of faithful exists on the basis of an agreed order between the members (</a:t>
            </a:r>
            <a:r>
              <a:rPr b="0" lang="en-US" sz="2000" spc="-1" strike="noStrike">
                <a:solidFill>
                  <a:srgbClr val="3f51b5"/>
                </a:solidFill>
                <a:latin typeface="Wingdings 3"/>
                <a:ea typeface="Wingdings 3"/>
              </a:rPr>
              <a:t></a:t>
            </a:r>
            <a:r>
              <a:rPr b="0" lang="en-US" sz="2000" spc="-1" strike="noStrike">
                <a:solidFill>
                  <a:srgbClr val="3f51b5"/>
                </a:solidFill>
                <a:latin typeface="Arial"/>
                <a:ea typeface="Wingdings 3"/>
              </a:rPr>
              <a:t> min. 3!) </a:t>
            </a:r>
            <a:br>
              <a:rPr sz="2000"/>
            </a:br>
            <a:r>
              <a:rPr b="0" i="1" lang="en-US" sz="2000" spc="-1" strike="noStrike">
                <a:solidFill>
                  <a:srgbClr val="e53935"/>
                </a:solidFill>
                <a:latin typeface="Arial"/>
                <a:ea typeface="Wingdings 3"/>
              </a:rPr>
              <a:t>At this level it</a:t>
            </a:r>
            <a:r>
              <a:rPr b="0" i="1" lang="en-US" sz="2000" spc="-1" strike="noStrike">
                <a:solidFill>
                  <a:srgbClr val="e53935"/>
                </a:solidFill>
                <a:latin typeface="Arial"/>
                <a:ea typeface="Wingdings 3"/>
              </a:rPr>
              <a:t> is not a </a:t>
            </a:r>
            <a:r>
              <a:rPr b="0" i="1" lang="en-US" sz="2000" spc="-1" strike="noStrike">
                <a:solidFill>
                  <a:srgbClr val="e53935"/>
                </a:solidFill>
                <a:latin typeface="Arial"/>
                <a:ea typeface="Microsoft YaHei"/>
              </a:rPr>
              <a:t>canonical association!</a:t>
            </a:r>
            <a:endParaRPr b="0" lang="en-US" sz="2000" spc="-1" strike="noStrike">
              <a:solidFill>
                <a:srgbClr val="3f51b5"/>
              </a:solidFill>
              <a:latin typeface="Arial"/>
              <a:ea typeface="Microsoft YaHei"/>
            </a:endParaRPr>
          </a:p>
          <a:p>
            <a:pPr marL="216000" indent="-216000">
              <a:lnSpc>
                <a:spcPct val="100000"/>
              </a:lnSpc>
              <a:spcBef>
                <a:spcPts val="850"/>
              </a:spcBef>
              <a:spcAft>
                <a:spcPts val="850"/>
              </a:spcAft>
              <a:buClr>
                <a:srgbClr val="3f51b5"/>
              </a:buClr>
              <a:buSzPct val="45000"/>
              <a:buFont typeface="Wingdings" charset="2"/>
              <a:buChar char=""/>
            </a:pPr>
            <a:r>
              <a:rPr b="0" lang="en-US" sz="2000" spc="-1" strike="noStrike">
                <a:solidFill>
                  <a:srgbClr val="3f51b5"/>
                </a:solidFill>
                <a:latin typeface="Arial"/>
                <a:ea typeface="Microsoft YaHei"/>
              </a:rPr>
              <a:t>After review of the statutes of the association (application) by the ecclesiastical authority, there is a private canonical association (can. 299 § 3 CIC), which has no legal personality as long as this is not specifically granted (can. 322 CIC).</a:t>
            </a:r>
            <a:endParaRPr b="0" lang="en-US" sz="2000" spc="-1" strike="noStrike">
              <a:solidFill>
                <a:srgbClr val="3f51b5"/>
              </a:solidFill>
              <a:latin typeface="Arial"/>
              <a:ea typeface="Microsoft YaHei"/>
            </a:endParaRPr>
          </a:p>
          <a:p>
            <a:pPr marL="216000" indent="-216000">
              <a:lnSpc>
                <a:spcPct val="100000"/>
              </a:lnSpc>
              <a:spcBef>
                <a:spcPts val="850"/>
              </a:spcBef>
              <a:spcAft>
                <a:spcPts val="850"/>
              </a:spcAft>
              <a:buClr>
                <a:srgbClr val="3f51b5"/>
              </a:buClr>
              <a:buSzPct val="45000"/>
              <a:buFont typeface="Wingdings" charset="2"/>
              <a:buChar char=""/>
            </a:pPr>
            <a:r>
              <a:rPr b="0" lang="en-US" sz="2000" spc="-1" strike="noStrike">
                <a:solidFill>
                  <a:srgbClr val="3f51b5"/>
                </a:solidFill>
                <a:latin typeface="Arial"/>
                <a:ea typeface="Microsoft YaHei"/>
              </a:rPr>
              <a:t>The competent ecclesiastical authority may grant canonical legal personality to a canonical association upon its application. </a:t>
            </a:r>
            <a:r>
              <a:rPr b="0" lang="en-US" sz="2000" spc="-1" strike="noStrike">
                <a:solidFill>
                  <a:srgbClr val="3f51b5"/>
                </a:solidFill>
                <a:latin typeface="Arial"/>
                <a:ea typeface="Microsoft YaHei"/>
              </a:rPr>
              <a:t>	</a:t>
            </a:r>
            <a:br>
              <a:rPr sz="2000"/>
            </a:br>
            <a:r>
              <a:rPr b="0" lang="en-US" sz="2000" spc="-1" strike="noStrike">
                <a:solidFill>
                  <a:srgbClr val="3f51b5"/>
                </a:solidFill>
                <a:latin typeface="Arial"/>
                <a:ea typeface="Microsoft YaHei"/>
              </a:rPr>
              <a:t>The condition is the approval of the statutes of the association (can. 322 § 2 CIC).</a:t>
            </a:r>
            <a:endParaRPr b="0" lang="en-US" sz="2000" spc="-1" strike="noStrike">
              <a:solidFill>
                <a:srgbClr val="3f51b5"/>
              </a:solidFill>
              <a:latin typeface="Arial"/>
              <a:ea typeface="Microsoft YaHei"/>
            </a:endParaRPr>
          </a:p>
          <a:p>
            <a:pPr>
              <a:lnSpc>
                <a:spcPct val="100000"/>
              </a:lnSpc>
              <a:spcBef>
                <a:spcPts val="850"/>
              </a:spcBef>
              <a:spcAft>
                <a:spcPts val="850"/>
              </a:spcAft>
            </a:pPr>
            <a:r>
              <a:rPr b="0" i="1" lang="en-US" sz="2000" spc="-1" strike="noStrike">
                <a:solidFill>
                  <a:srgbClr val="3f51b5"/>
                </a:solidFill>
                <a:latin typeface="Arial"/>
                <a:ea typeface="Microsoft YaHei"/>
              </a:rPr>
              <a:t>Step two and three are mostly combined. </a:t>
            </a:r>
            <a:endParaRPr b="0" lang="en-US" sz="2000" spc="-1" strike="noStrike">
              <a:solidFill>
                <a:srgbClr val="3f51b5"/>
              </a:solidFill>
              <a:latin typeface="Arial"/>
              <a:ea typeface="Microsoft YaHei"/>
            </a:endParaRPr>
          </a:p>
        </p:txBody>
      </p:sp>
      <p:sp>
        <p:nvSpPr>
          <p:cNvPr id="69" name=""/>
          <p:cNvSpPr txBox="1"/>
          <p:nvPr/>
        </p:nvSpPr>
        <p:spPr>
          <a:xfrm rot="5400000">
            <a:off x="299520" y="3209760"/>
            <a:ext cx="3327480" cy="516960"/>
          </a:xfrm>
          <a:prstGeom prst="rect">
            <a:avLst/>
          </a:prstGeom>
          <a:noFill/>
          <a:ln w="0">
            <a:noFill/>
          </a:ln>
        </p:spPr>
        <p:txBody>
          <a:bodyPr lIns="90000" rIns="90000" tIns="45000" bIns="45000" anchor="t">
            <a:noAutofit/>
          </a:bodyPr>
          <a:p>
            <a:r>
              <a:rPr b="0" lang="en-US" sz="2800" spc="-1" strike="noStrike">
                <a:solidFill>
                  <a:srgbClr val="ce93d8"/>
                </a:solidFill>
                <a:latin typeface="Arial"/>
              </a:rPr>
              <a:t>Development </a:t>
            </a:r>
            <a:r>
              <a:rPr b="0" lang="en-US" sz="2800" spc="-1" strike="noStrike">
                <a:solidFill>
                  <a:srgbClr val="ce93d8"/>
                </a:solidFill>
                <a:latin typeface="Wingdings 3"/>
                <a:ea typeface="Wingdings 3"/>
              </a:rPr>
              <a:t></a:t>
            </a:r>
            <a:r>
              <a:rPr b="0" lang="en-US" sz="2800" spc="-1" strike="noStrike">
                <a:solidFill>
                  <a:srgbClr val="ce93d8"/>
                </a:solidFill>
                <a:latin typeface="Arial"/>
                <a:ea typeface="Wingdings 3"/>
              </a:rPr>
              <a:t> </a:t>
            </a:r>
            <a:r>
              <a:rPr b="0" lang="en-US" sz="2800" spc="-1" strike="noStrike">
                <a:solidFill>
                  <a:srgbClr val="ce93d8"/>
                </a:solidFill>
                <a:latin typeface="Wingdings 3"/>
                <a:ea typeface="Wingdings 3"/>
              </a:rPr>
              <a:t></a:t>
            </a:r>
            <a:endParaRPr b="0" lang="en-US" sz="2800" spc="-1" strike="noStrike">
              <a:solidFill>
                <a:srgbClr val="3f51b5"/>
              </a:solidFill>
              <a:latin typeface="Arial"/>
            </a:endParaRPr>
          </a:p>
        </p:txBody>
      </p:sp>
    </p:spTree>
  </p:cSld>
  <mc:AlternateContent>
    <mc:Choice Requires="p14">
      <p:transition spd="slow" p14:dur="2000"/>
    </mc:Choice>
    <mc:Fallback>
      <p:transition spd="slow"/>
    </mc:Fallback>
  </mc:AlternateContent>
  <p:timing>
    <p:tnLst>
      <p:par>
        <p:cTn id="134" dur="indefinite" restart="never" nodeType="tmRoot">
          <p:childTnLst>
            <p:seq>
              <p:cTn id="135" dur="indefinite" nodeType="mainSeq">
                <p:childTnLst>
                  <p:par>
                    <p:cTn id="136" fill="hold">
                      <p:stCondLst>
                        <p:cond delay="0"/>
                      </p:stCondLst>
                      <p:childTnLst>
                        <p:par>
                          <p:cTn id="137" fill="hold">
                            <p:stCondLst>
                              <p:cond delay="0"/>
                            </p:stCondLst>
                            <p:childTnLst>
                              <p:par>
                                <p:cTn id="138" nodeType="afterEffect" fill="hold" presetClass="entr" presetID="42">
                                  <p:stCondLst>
                                    <p:cond delay="0"/>
                                  </p:stCondLst>
                                  <p:childTnLst>
                                    <p:set>
                                      <p:cBhvr>
                                        <p:cTn id="139" dur="1" fill="hold">
                                          <p:stCondLst>
                                            <p:cond delay="0"/>
                                          </p:stCondLst>
                                        </p:cTn>
                                        <p:tgtEl>
                                          <p:spTgt spid="66"/>
                                        </p:tgtEl>
                                        <p:attrNameLst>
                                          <p:attrName>style.visibility</p:attrName>
                                        </p:attrNameLst>
                                      </p:cBhvr>
                                      <p:to>
                                        <p:strVal val="visible"/>
                                      </p:to>
                                    </p:set>
                                    <p:animEffect filter="fade" transition="in">
                                      <p:cBhvr additive="repl">
                                        <p:cTn id="140" dur="1000"/>
                                        <p:tgtEl>
                                          <p:spTgt spid="66"/>
                                        </p:tgtEl>
                                      </p:cBhvr>
                                    </p:animEffect>
                                    <p:anim calcmode="lin" valueType="num">
                                      <p:cBhvr additive="repl">
                                        <p:cTn id="141" dur="1000" fill="hold"/>
                                        <p:tgtEl>
                                          <p:spTgt spid="66"/>
                                        </p:tgtEl>
                                        <p:attrNameLst>
                                          <p:attrName>ppt_x</p:attrName>
                                        </p:attrNameLst>
                                      </p:cBhvr>
                                      <p:tavLst>
                                        <p:tav tm="0">
                                          <p:val>
                                            <p:strVal val="#ppt_x"/>
                                          </p:val>
                                        </p:tav>
                                        <p:tav tm="100000">
                                          <p:val>
                                            <p:strVal val="#ppt_x"/>
                                          </p:val>
                                        </p:tav>
                                      </p:tavLst>
                                    </p:anim>
                                    <p:anim calcmode="lin" valueType="num">
                                      <p:cBhvr additive="repl">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000"/>
                            </p:stCondLst>
                            <p:childTnLst>
                              <p:par>
                                <p:cTn id="144" nodeType="afterEffect" fill="hold" presetClass="entr" presetID="22" presetSubtype="1">
                                  <p:stCondLst>
                                    <p:cond delay="1000"/>
                                  </p:stCondLst>
                                  <p:childTnLst>
                                    <p:set>
                                      <p:cBhvr>
                                        <p:cTn id="145" dur="3" fill="hold">
                                          <p:stCondLst>
                                            <p:cond delay="0"/>
                                          </p:stCondLst>
                                        </p:cTn>
                                        <p:tgtEl>
                                          <p:spTgt spid="69">
                                            <p:txEl>
                                              <p:pRg st="0" end="0"/>
                                            </p:txEl>
                                          </p:spTgt>
                                        </p:tgtEl>
                                        <p:attrNameLst>
                                          <p:attrName>style.visibility</p:attrName>
                                        </p:attrNameLst>
                                      </p:cBhvr>
                                      <p:to>
                                        <p:strVal val="visible"/>
                                      </p:to>
                                    </p:set>
                                    <p:animEffect filter="wipe(up)" transition="in">
                                      <p:cBhvr additive="repl">
                                        <p:cTn id="146" dur="1500"/>
                                        <p:tgtEl>
                                          <p:spTgt spid="69">
                                            <p:txEl>
                                              <p:pRg st="0" end="0"/>
                                            </p:txEl>
                                          </p:spTgt>
                                        </p:tgtEl>
                                      </p:cBhvr>
                                    </p:animEffect>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22" presetSubtype="8">
                                  <p:stCondLst>
                                    <p:cond delay="0"/>
                                  </p:stCondLst>
                                  <p:childTnLst>
                                    <p:set>
                                      <p:cBhvr>
                                        <p:cTn id="150" dur="1" fill="hold">
                                          <p:stCondLst>
                                            <p:cond delay="0"/>
                                          </p:stCondLst>
                                        </p:cTn>
                                        <p:tgtEl>
                                          <p:spTgt spid="68">
                                            <p:txEl>
                                              <p:pRg st="0" end="0"/>
                                            </p:txEl>
                                          </p:spTgt>
                                        </p:tgtEl>
                                        <p:attrNameLst>
                                          <p:attrName>style.visibility</p:attrName>
                                        </p:attrNameLst>
                                      </p:cBhvr>
                                      <p:to>
                                        <p:strVal val="visible"/>
                                      </p:to>
                                    </p:set>
                                    <p:animEffect filter="wipe(left)" transition="in">
                                      <p:cBhvr additive="repl">
                                        <p:cTn id="151" dur="500"/>
                                        <p:tgtEl>
                                          <p:spTgt spid="68">
                                            <p:txEl>
                                              <p:pRg st="0" end="0"/>
                                            </p:txEl>
                                          </p:spTgt>
                                        </p:tgtEl>
                                      </p:cBhvr>
                                    </p:animEffect>
                                  </p:childTnLst>
                                </p:cTn>
                              </p:par>
                            </p:childTnLst>
                          </p:cTn>
                        </p:par>
                      </p:childTnLst>
                    </p:cTn>
                  </p:par>
                  <p:par>
                    <p:cTn id="152" fill="hold">
                      <p:stCondLst>
                        <p:cond delay="indefinite"/>
                      </p:stCondLst>
                      <p:childTnLst>
                        <p:par>
                          <p:cTn id="153" fill="hold">
                            <p:stCondLst>
                              <p:cond delay="0"/>
                            </p:stCondLst>
                            <p:childTnLst>
                              <p:par>
                                <p:cTn id="154" nodeType="clickEffect" fill="hold" presetClass="entr" presetID="22" presetSubtype="1">
                                  <p:stCondLst>
                                    <p:cond delay="0"/>
                                  </p:stCondLst>
                                  <p:childTnLst>
                                    <p:set>
                                      <p:cBhvr>
                                        <p:cTn id="155" dur="1" fill="hold">
                                          <p:stCondLst>
                                            <p:cond delay="0"/>
                                          </p:stCondLst>
                                        </p:cTn>
                                        <p:tgtEl>
                                          <p:spTgt spid="68">
                                            <p:txEl>
                                              <p:pRg st="1" end="1"/>
                                            </p:txEl>
                                          </p:spTgt>
                                        </p:tgtEl>
                                        <p:attrNameLst>
                                          <p:attrName>style.visibility</p:attrName>
                                        </p:attrNameLst>
                                      </p:cBhvr>
                                      <p:to>
                                        <p:strVal val="visible"/>
                                      </p:to>
                                    </p:set>
                                    <p:animEffect filter="wipe(up)" transition="in">
                                      <p:cBhvr additive="repl">
                                        <p:cTn id="156" dur="500"/>
                                        <p:tgtEl>
                                          <p:spTgt spid="68">
                                            <p:txEl>
                                              <p:pRg st="1" end="1"/>
                                            </p:txEl>
                                          </p:spTgt>
                                        </p:tgtEl>
                                      </p:cBhvr>
                                    </p:animEffect>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22" presetSubtype="1">
                                  <p:stCondLst>
                                    <p:cond delay="0"/>
                                  </p:stCondLst>
                                  <p:childTnLst>
                                    <p:set>
                                      <p:cBhvr>
                                        <p:cTn id="160" dur="1" fill="hold">
                                          <p:stCondLst>
                                            <p:cond delay="0"/>
                                          </p:stCondLst>
                                        </p:cTn>
                                        <p:tgtEl>
                                          <p:spTgt spid="68">
                                            <p:txEl>
                                              <p:pRg st="2" end="2"/>
                                            </p:txEl>
                                          </p:spTgt>
                                        </p:tgtEl>
                                        <p:attrNameLst>
                                          <p:attrName>style.visibility</p:attrName>
                                        </p:attrNameLst>
                                      </p:cBhvr>
                                      <p:to>
                                        <p:strVal val="visible"/>
                                      </p:to>
                                    </p:set>
                                    <p:animEffect filter="wipe(up)" transition="in">
                                      <p:cBhvr additive="repl">
                                        <p:cTn id="161" dur="500"/>
                                        <p:tgtEl>
                                          <p:spTgt spid="68">
                                            <p:txEl>
                                              <p:pRg st="2" end="2"/>
                                            </p:txEl>
                                          </p:spTgt>
                                        </p:tgtEl>
                                      </p:cBhvr>
                                    </p:animEffect>
                                  </p:childTnLst>
                                </p:cTn>
                              </p:par>
                              <p:par>
                                <p:cTn id="162" nodeType="withEffect" fill="hold" presetClass="entr" presetID="22" presetSubtype="1">
                                  <p:stCondLst>
                                    <p:cond delay="0"/>
                                  </p:stCondLst>
                                  <p:childTnLst>
                                    <p:set>
                                      <p:cBhvr>
                                        <p:cTn id="163" dur="1" fill="hold">
                                          <p:stCondLst>
                                            <p:cond delay="0"/>
                                          </p:stCondLst>
                                        </p:cTn>
                                        <p:tgtEl>
                                          <p:spTgt spid="68">
                                            <p:txEl>
                                              <p:pRg st="3" end="3"/>
                                            </p:txEl>
                                          </p:spTgt>
                                        </p:tgtEl>
                                        <p:attrNameLst>
                                          <p:attrName>style.visibility</p:attrName>
                                        </p:attrNameLst>
                                      </p:cBhvr>
                                      <p:to>
                                        <p:strVal val="visible"/>
                                      </p:to>
                                    </p:set>
                                    <p:animEffect filter="wipe(up)" transition="in">
                                      <p:cBhvr additive="repl">
                                        <p:cTn id="164" dur="500"/>
                                        <p:tgtEl>
                                          <p:spTgt spid="6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AutoShape 5"/>
          <p:cNvSpPr/>
          <p:nvPr/>
        </p:nvSpPr>
        <p:spPr>
          <a:xfrm>
            <a:off x="529200" y="-855360"/>
            <a:ext cx="2773080" cy="2536200"/>
          </a:xfrm>
          <a:prstGeom prst="rect">
            <a:avLst/>
          </a:prstGeom>
          <a:noFill/>
          <a:ln w="0">
            <a:noFill/>
          </a:ln>
        </p:spPr>
        <p:style>
          <a:lnRef idx="0"/>
          <a:fillRef idx="0"/>
          <a:effectRef idx="0"/>
          <a:fontRef idx="minor"/>
        </p:style>
        <p:txBody>
          <a:bodyPr anchor="t">
            <a:noAutofit/>
          </a:bodyPr>
          <a:p>
            <a:endParaRPr b="0" lang="en-US" sz="2400" spc="-1" strike="noStrike">
              <a:solidFill>
                <a:srgbClr val="3f51b5"/>
              </a:solidFill>
              <a:latin typeface="Arial"/>
            </a:endParaRPr>
          </a:p>
        </p:txBody>
      </p:sp>
      <p:sp>
        <p:nvSpPr>
          <p:cNvPr id="71" name="Textfeld 12"/>
          <p:cNvSpPr/>
          <p:nvPr/>
        </p:nvSpPr>
        <p:spPr>
          <a:xfrm>
            <a:off x="2263320" y="1562400"/>
            <a:ext cx="7459200" cy="8442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283"/>
              </a:spcBef>
              <a:spcAft>
                <a:spcPts val="283"/>
              </a:spcAft>
            </a:pPr>
            <a:r>
              <a:rPr b="0" lang="en-US" sz="2000" spc="-1" strike="noStrike">
                <a:solidFill>
                  <a:srgbClr val="c9211e"/>
                </a:solidFill>
                <a:latin typeface="Arial"/>
                <a:ea typeface="Microsoft YaHei"/>
              </a:rPr>
              <a:t>What is the purpose of juridical personality in the Church</a:t>
            </a:r>
            <a:endParaRPr b="0" lang="en-US" sz="2000" spc="-1" strike="noStrike">
              <a:solidFill>
                <a:srgbClr val="3f51b5"/>
              </a:solidFill>
              <a:latin typeface="Arial"/>
              <a:ea typeface="Microsoft YaHei"/>
            </a:endParaRPr>
          </a:p>
          <a:p>
            <a:pPr>
              <a:lnSpc>
                <a:spcPct val="100000"/>
              </a:lnSpc>
              <a:spcBef>
                <a:spcPts val="850"/>
              </a:spcBef>
              <a:spcAft>
                <a:spcPts val="850"/>
              </a:spcAft>
            </a:pPr>
            <a:endParaRPr b="0" lang="en-US" sz="2000" spc="-1" strike="noStrike">
              <a:solidFill>
                <a:srgbClr val="3f51b5"/>
              </a:solidFill>
              <a:latin typeface="Arial"/>
              <a:ea typeface="Microsoft YaHei"/>
            </a:endParaRPr>
          </a:p>
        </p:txBody>
      </p:sp>
      <p:sp>
        <p:nvSpPr>
          <p:cNvPr id="72" name="Textfeld 11"/>
          <p:cNvSpPr/>
          <p:nvPr/>
        </p:nvSpPr>
        <p:spPr>
          <a:xfrm>
            <a:off x="1893600" y="417600"/>
            <a:ext cx="738144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400" spc="-1" strike="noStrike">
                <a:solidFill>
                  <a:srgbClr val="3f51b5"/>
                </a:solidFill>
                <a:latin typeface="LisaBecker"/>
              </a:rPr>
              <a:t>Association with private legal personality in the church</a:t>
            </a:r>
            <a:endParaRPr b="0" lang="en-US" sz="2400" spc="-1" strike="noStrike">
              <a:solidFill>
                <a:srgbClr val="3f51b5"/>
              </a:solidFill>
              <a:latin typeface="LisaBecker"/>
            </a:endParaRPr>
          </a:p>
          <a:p>
            <a:pPr algn="ctr">
              <a:lnSpc>
                <a:spcPct val="100000"/>
              </a:lnSpc>
            </a:pPr>
            <a:r>
              <a:rPr b="0" lang="en-US" sz="2400" spc="-1" strike="noStrike">
                <a:solidFill>
                  <a:srgbClr val="3f51b5"/>
                </a:solidFill>
                <a:latin typeface="Wingdings 3"/>
                <a:ea typeface="Wingdings 3"/>
              </a:rPr>
              <a:t></a:t>
            </a:r>
            <a:r>
              <a:rPr b="0" lang="en-US" sz="2400" spc="-1" strike="noStrike">
                <a:solidFill>
                  <a:srgbClr val="9c27b0"/>
                </a:solidFill>
                <a:latin typeface="LisaBecker"/>
                <a:ea typeface="Wingdings 3"/>
              </a:rPr>
              <a:t> </a:t>
            </a:r>
            <a:r>
              <a:rPr b="0" lang="en-US" sz="2400" spc="-1" strike="noStrike">
                <a:solidFill>
                  <a:srgbClr val="9c27b0"/>
                </a:solidFill>
                <a:latin typeface="LisaBecker"/>
              </a:rPr>
              <a:t>private</a:t>
            </a:r>
            <a:r>
              <a:rPr b="0" lang="en-US" sz="2400" spc="-1" strike="noStrike">
                <a:solidFill>
                  <a:srgbClr val="3f51b5"/>
                </a:solidFill>
                <a:latin typeface="LisaBecker"/>
              </a:rPr>
              <a:t> canonical association</a:t>
            </a:r>
            <a:endParaRPr b="0" lang="en-US" sz="2400" spc="-1" strike="noStrike">
              <a:solidFill>
                <a:srgbClr val="3f51b5"/>
              </a:solidFill>
              <a:latin typeface="LisaBecker"/>
            </a:endParaRPr>
          </a:p>
        </p:txBody>
      </p:sp>
      <p:sp>
        <p:nvSpPr>
          <p:cNvPr id="73" name=""/>
          <p:cNvSpPr txBox="1"/>
          <p:nvPr/>
        </p:nvSpPr>
        <p:spPr>
          <a:xfrm>
            <a:off x="2304000" y="2160000"/>
            <a:ext cx="7776000" cy="2063880"/>
          </a:xfrm>
          <a:prstGeom prst="rect">
            <a:avLst/>
          </a:prstGeom>
          <a:noFill/>
          <a:ln w="0">
            <a:noFill/>
          </a:ln>
        </p:spPr>
        <p:txBody>
          <a:bodyPr lIns="90000" rIns="90000" tIns="45000" bIns="45000" anchor="t">
            <a:noAutofit/>
          </a:bodyPr>
          <a:p>
            <a:pPr marL="216000" indent="-216000">
              <a:spcBef>
                <a:spcPts val="567"/>
              </a:spcBef>
              <a:spcAft>
                <a:spcPts val="567"/>
              </a:spcAft>
              <a:buClr>
                <a:srgbClr val="3f51b5"/>
              </a:buClr>
              <a:buSzPct val="45000"/>
              <a:buFont typeface="Wingdings" charset="2"/>
              <a:buChar char=""/>
            </a:pPr>
            <a:r>
              <a:rPr b="0" lang="en-US" sz="2000" spc="-1" strike="noStrike">
                <a:solidFill>
                  <a:srgbClr val="3f51b5"/>
                </a:solidFill>
                <a:latin typeface="Arial"/>
                <a:ea typeface="Microsoft YaHei"/>
              </a:rPr>
              <a:t>As in civil law, it is not compulsory to acquire legal personality in the church.</a:t>
            </a:r>
            <a:endParaRPr b="0" lang="en-US" sz="2000" spc="-1" strike="noStrike">
              <a:solidFill>
                <a:srgbClr val="3f51b5"/>
              </a:solidFill>
              <a:latin typeface="Arial"/>
            </a:endParaRPr>
          </a:p>
          <a:p>
            <a:pPr marL="216000" indent="-216000">
              <a:spcBef>
                <a:spcPts val="567"/>
              </a:spcBef>
              <a:spcAft>
                <a:spcPts val="567"/>
              </a:spcAft>
              <a:buClr>
                <a:srgbClr val="3f51b5"/>
              </a:buClr>
              <a:buSzPct val="45000"/>
              <a:buFont typeface="Wingdings" charset="2"/>
              <a:buChar char=""/>
            </a:pPr>
            <a:r>
              <a:rPr b="0" lang="en-US" sz="2000" spc="-1" strike="noStrike">
                <a:solidFill>
                  <a:srgbClr val="3f51b5"/>
                </a:solidFill>
                <a:latin typeface="Arial"/>
                <a:ea typeface="Microsoft YaHei"/>
              </a:rPr>
              <a:t>Just as in the state sphere the members are free to decide whether they wish to establish a legally capable association or an association without legal capacity, the decision is equally free to the members because of church legal personality.</a:t>
            </a:r>
            <a:endParaRPr b="0" lang="en-US" sz="2000" spc="-1" strike="noStrike">
              <a:solidFill>
                <a:srgbClr val="3f51b5"/>
              </a:solidFill>
              <a:latin typeface="Arial"/>
            </a:endParaRPr>
          </a:p>
        </p:txBody>
      </p:sp>
    </p:spTree>
  </p:cSld>
  <mc:AlternateContent>
    <mc:Choice Requires="p14">
      <p:transition spd="slow" p14:dur="2000"/>
    </mc:Choice>
    <mc:Fallback>
      <p:transition spd="slow"/>
    </mc:Fallback>
  </mc:AlternateContent>
  <p:timing>
    <p:tnLst>
      <p:par>
        <p:cTn id="165" dur="indefinite" restart="never" nodeType="tmRoot">
          <p:childTnLst>
            <p:seq>
              <p:cTn id="166" dur="indefinite" nodeType="mainSeq">
                <p:childTnLst>
                  <p:par>
                    <p:cTn id="167" fill="hold">
                      <p:stCondLst>
                        <p:cond delay="0"/>
                      </p:stCondLst>
                      <p:childTnLst>
                        <p:par>
                          <p:cTn id="168" fill="hold">
                            <p:stCondLst>
                              <p:cond delay="0"/>
                            </p:stCondLst>
                            <p:childTnLst>
                              <p:par>
                                <p:cTn id="169" nodeType="afterEffect" fill="hold" presetClass="entr" presetID="47">
                                  <p:stCondLst>
                                    <p:cond delay="1000"/>
                                  </p:stCondLst>
                                  <p:childTnLst>
                                    <p:set>
                                      <p:cBhvr>
                                        <p:cTn id="170" dur="0" fill="hold">
                                          <p:stCondLst>
                                            <p:cond delay="0"/>
                                          </p:stCondLst>
                                        </p:cTn>
                                        <p:tgtEl>
                                          <p:spTgt spid="71">
                                            <p:txEl>
                                              <p:pRg st="0" end="0"/>
                                            </p:txEl>
                                          </p:spTgt>
                                        </p:tgtEl>
                                        <p:attrNameLst>
                                          <p:attrName>style.visibility</p:attrName>
                                        </p:attrNameLst>
                                      </p:cBhvr>
                                      <p:to>
                                        <p:strVal val="visible"/>
                                      </p:to>
                                    </p:set>
                                    <p:animEffect filter="fade" transition="in">
                                      <p:cBhvr additive="repl">
                                        <p:cTn id="171" dur="400"/>
                                        <p:tgtEl>
                                          <p:spTgt spid="71">
                                            <p:txEl>
                                              <p:pRg st="0" end="0"/>
                                            </p:txEl>
                                          </p:spTgt>
                                        </p:tgtEl>
                                      </p:cBhvr>
                                    </p:animEffect>
                                    <p:anim calcmode="lin" valueType="num">
                                      <p:cBhvr additive="repl">
                                        <p:cTn id="172" dur="4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repl">
                                        <p:cTn id="173" dur="4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nodeType="clickEffect" fill="hold" presetClass="entr" presetID="22" presetSubtype="8">
                                  <p:stCondLst>
                                    <p:cond delay="0"/>
                                  </p:stCondLst>
                                  <p:childTnLst>
                                    <p:set>
                                      <p:cBhvr>
                                        <p:cTn id="177" dur="1" fill="hold">
                                          <p:stCondLst>
                                            <p:cond delay="0"/>
                                          </p:stCondLst>
                                        </p:cTn>
                                        <p:tgtEl>
                                          <p:spTgt spid="73">
                                            <p:txEl>
                                              <p:pRg st="0" end="0"/>
                                            </p:txEl>
                                          </p:spTgt>
                                        </p:tgtEl>
                                        <p:attrNameLst>
                                          <p:attrName>style.visibility</p:attrName>
                                        </p:attrNameLst>
                                      </p:cBhvr>
                                      <p:to>
                                        <p:strVal val="visible"/>
                                      </p:to>
                                    </p:set>
                                    <p:animEffect filter="wipe(left)" transition="in">
                                      <p:cBhvr additive="repl">
                                        <p:cTn id="178" dur="500"/>
                                        <p:tgtEl>
                                          <p:spTgt spid="73">
                                            <p:txEl>
                                              <p:pRg st="0" end="0"/>
                                            </p:txEl>
                                          </p:spTgt>
                                        </p:tgtEl>
                                      </p:cBhvr>
                                    </p:animEffec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22" presetSubtype="1">
                                  <p:stCondLst>
                                    <p:cond delay="0"/>
                                  </p:stCondLst>
                                  <p:childTnLst>
                                    <p:set>
                                      <p:cBhvr>
                                        <p:cTn id="182" dur="1" fill="hold">
                                          <p:stCondLst>
                                            <p:cond delay="0"/>
                                          </p:stCondLst>
                                        </p:cTn>
                                        <p:tgtEl>
                                          <p:spTgt spid="73">
                                            <p:txEl>
                                              <p:pRg st="1" end="1"/>
                                            </p:txEl>
                                          </p:spTgt>
                                        </p:tgtEl>
                                        <p:attrNameLst>
                                          <p:attrName>style.visibility</p:attrName>
                                        </p:attrNameLst>
                                      </p:cBhvr>
                                      <p:to>
                                        <p:strVal val="visible"/>
                                      </p:to>
                                    </p:set>
                                    <p:animEffect filter="wipe(up)" transition="in">
                                      <p:cBhvr additive="repl">
                                        <p:cTn id="183" dur="500"/>
                                        <p:tgtEl>
                                          <p:spTgt spid="7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AutoShape 6"/>
          <p:cNvSpPr/>
          <p:nvPr/>
        </p:nvSpPr>
        <p:spPr>
          <a:xfrm>
            <a:off x="529200" y="-855360"/>
            <a:ext cx="2773080" cy="2536200"/>
          </a:xfrm>
          <a:prstGeom prst="rect">
            <a:avLst/>
          </a:prstGeom>
          <a:noFill/>
          <a:ln w="0">
            <a:noFill/>
          </a:ln>
        </p:spPr>
        <p:style>
          <a:lnRef idx="0"/>
          <a:fillRef idx="0"/>
          <a:effectRef idx="0"/>
          <a:fontRef idx="minor"/>
        </p:style>
        <p:txBody>
          <a:bodyPr anchor="t">
            <a:noAutofit/>
          </a:bodyPr>
          <a:p>
            <a:endParaRPr b="0" lang="en-US" sz="2400" spc="-1" strike="noStrike">
              <a:solidFill>
                <a:srgbClr val="3f51b5"/>
              </a:solidFill>
              <a:latin typeface="Arial"/>
            </a:endParaRPr>
          </a:p>
        </p:txBody>
      </p:sp>
      <p:sp>
        <p:nvSpPr>
          <p:cNvPr id="75" name="Textfeld 13"/>
          <p:cNvSpPr/>
          <p:nvPr/>
        </p:nvSpPr>
        <p:spPr>
          <a:xfrm>
            <a:off x="2263320" y="1562400"/>
            <a:ext cx="8004600" cy="54864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283"/>
              </a:spcBef>
              <a:spcAft>
                <a:spcPts val="283"/>
              </a:spcAft>
            </a:pPr>
            <a:endParaRPr b="0" lang="en-US" sz="2000" spc="-1" strike="noStrike">
              <a:solidFill>
                <a:srgbClr val="3f51b5"/>
              </a:solidFill>
              <a:latin typeface="Arial"/>
              <a:ea typeface="Microsoft YaHei"/>
            </a:endParaRPr>
          </a:p>
          <a:p>
            <a:pPr>
              <a:lnSpc>
                <a:spcPct val="100000"/>
              </a:lnSpc>
              <a:spcBef>
                <a:spcPts val="850"/>
              </a:spcBef>
              <a:spcAft>
                <a:spcPts val="850"/>
              </a:spcAft>
            </a:pPr>
            <a:r>
              <a:rPr b="0" lang="en-US" sz="1900" spc="-1" strike="noStrike">
                <a:solidFill>
                  <a:srgbClr val="3f51b5"/>
                </a:solidFill>
                <a:latin typeface="Arial"/>
                <a:ea typeface="Microsoft YaHei"/>
              </a:rPr>
              <a:t>Legal personality means: being the bearer of rights and obligations in the church. The individual member recedes into the background, the association as its own legal subject into the foreground. The association acts in its own name (cf. IV. 1.).</a:t>
            </a:r>
            <a:endParaRPr b="0" lang="en-US" sz="1900" spc="-1" strike="noStrike">
              <a:solidFill>
                <a:srgbClr val="3f51b5"/>
              </a:solidFill>
              <a:latin typeface="Arial"/>
              <a:ea typeface="Microsoft YaHei"/>
            </a:endParaRPr>
          </a:p>
          <a:p>
            <a:pPr marL="216000" indent="-216000">
              <a:lnSpc>
                <a:spcPct val="100000"/>
              </a:lnSpc>
              <a:spcBef>
                <a:spcPts val="283"/>
              </a:spcBef>
              <a:spcAft>
                <a:spcPts val="850"/>
              </a:spcAft>
              <a:buClr>
                <a:srgbClr val="3f51b5"/>
              </a:buClr>
              <a:buSzPct val="45000"/>
              <a:buFont typeface="Wingdings" charset="2"/>
              <a:buChar char=""/>
            </a:pPr>
            <a:r>
              <a:rPr b="0" lang="en-US" sz="1900" spc="-1" strike="noStrike">
                <a:solidFill>
                  <a:srgbClr val="3f51b5"/>
                </a:solidFill>
                <a:latin typeface="Arial"/>
                <a:ea typeface="Microsoft YaHei"/>
              </a:rPr>
              <a:t>By acting in its own name, the association can better serve its purpose ("the good cause").</a:t>
            </a:r>
            <a:endParaRPr b="0" lang="en-US" sz="1900" spc="-1" strike="noStrike">
              <a:solidFill>
                <a:srgbClr val="3f51b5"/>
              </a:solidFill>
              <a:latin typeface="Arial"/>
              <a:ea typeface="Microsoft YaHei"/>
            </a:endParaRPr>
          </a:p>
          <a:p>
            <a:pPr marL="216000" indent="-216000">
              <a:lnSpc>
                <a:spcPct val="100000"/>
              </a:lnSpc>
              <a:spcBef>
                <a:spcPts val="283"/>
              </a:spcBef>
              <a:spcAft>
                <a:spcPts val="850"/>
              </a:spcAft>
              <a:buClr>
                <a:srgbClr val="3f51b5"/>
              </a:buClr>
              <a:buSzPct val="45000"/>
              <a:buFont typeface="Wingdings" charset="2"/>
              <a:buChar char=""/>
            </a:pPr>
            <a:r>
              <a:rPr b="0" lang="en-US" sz="1900" spc="-1" strike="noStrike">
                <a:solidFill>
                  <a:srgbClr val="3f51b5"/>
                </a:solidFill>
                <a:latin typeface="Arial"/>
                <a:ea typeface="Microsoft YaHei"/>
              </a:rPr>
              <a:t>The preliminary examination of the articles of association ensures that they comply with ecclesiastical law and that the association pursues recognized ecclesiastical purposes ("distinction", "re-commendatory character").</a:t>
            </a:r>
            <a:endParaRPr b="0" lang="en-US" sz="1900" spc="-1" strike="noStrike">
              <a:solidFill>
                <a:srgbClr val="3f51b5"/>
              </a:solidFill>
              <a:latin typeface="Arial"/>
              <a:ea typeface="Microsoft YaHei"/>
            </a:endParaRPr>
          </a:p>
          <a:p>
            <a:pPr marL="216000" indent="-216000">
              <a:lnSpc>
                <a:spcPct val="100000"/>
              </a:lnSpc>
              <a:spcBef>
                <a:spcPts val="283"/>
              </a:spcBef>
              <a:spcAft>
                <a:spcPts val="850"/>
              </a:spcAft>
              <a:buClr>
                <a:srgbClr val="3f51b5"/>
              </a:buClr>
              <a:buSzPct val="45000"/>
              <a:buFont typeface="Wingdings" charset="2"/>
              <a:buChar char=""/>
            </a:pPr>
            <a:r>
              <a:rPr b="0" lang="en-US" sz="1900" spc="-1" strike="noStrike">
                <a:solidFill>
                  <a:srgbClr val="3f51b5"/>
                </a:solidFill>
                <a:latin typeface="Arial"/>
                <a:ea typeface="Microsoft YaHei"/>
              </a:rPr>
              <a:t>Supervisory rights associated with legal capacity protect the association.</a:t>
            </a:r>
            <a:endParaRPr b="0" lang="en-US" sz="1900" spc="-1" strike="noStrike">
              <a:solidFill>
                <a:srgbClr val="3f51b5"/>
              </a:solidFill>
              <a:latin typeface="Arial"/>
              <a:ea typeface="Microsoft YaHei"/>
            </a:endParaRPr>
          </a:p>
          <a:p>
            <a:pPr marL="216000" indent="-216000">
              <a:lnSpc>
                <a:spcPct val="100000"/>
              </a:lnSpc>
              <a:spcBef>
                <a:spcPts val="850"/>
              </a:spcBef>
              <a:spcAft>
                <a:spcPts val="850"/>
              </a:spcAft>
              <a:buClr>
                <a:srgbClr val="3f51b5"/>
              </a:buClr>
              <a:buSzPct val="45000"/>
              <a:buFont typeface="Wingdings" charset="2"/>
              <a:buChar char=""/>
            </a:pPr>
            <a:endParaRPr b="0" lang="en-US" sz="2000" spc="-1" strike="noStrike">
              <a:solidFill>
                <a:srgbClr val="3f51b5"/>
              </a:solidFill>
              <a:latin typeface="Arial"/>
              <a:ea typeface="Microsoft YaHei"/>
            </a:endParaRPr>
          </a:p>
          <a:p>
            <a:pPr>
              <a:lnSpc>
                <a:spcPct val="100000"/>
              </a:lnSpc>
              <a:spcBef>
                <a:spcPts val="850"/>
              </a:spcBef>
              <a:spcAft>
                <a:spcPts val="850"/>
              </a:spcAft>
            </a:pPr>
            <a:endParaRPr b="0" lang="en-US" sz="2000" spc="-1" strike="noStrike">
              <a:solidFill>
                <a:srgbClr val="3f51b5"/>
              </a:solidFill>
              <a:latin typeface="Arial"/>
              <a:ea typeface="Microsoft YaHei"/>
            </a:endParaRPr>
          </a:p>
        </p:txBody>
      </p:sp>
      <p:sp>
        <p:nvSpPr>
          <p:cNvPr id="76" name="Textfeld 14"/>
          <p:cNvSpPr/>
          <p:nvPr/>
        </p:nvSpPr>
        <p:spPr>
          <a:xfrm>
            <a:off x="1893600" y="417600"/>
            <a:ext cx="738144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400" spc="-1" strike="noStrike">
                <a:solidFill>
                  <a:srgbClr val="3f51b5"/>
                </a:solidFill>
                <a:latin typeface="LisaBecker"/>
              </a:rPr>
              <a:t>Association with private legal personality in the church</a:t>
            </a:r>
            <a:endParaRPr b="0" lang="en-US" sz="2400" spc="-1" strike="noStrike">
              <a:solidFill>
                <a:srgbClr val="3f51b5"/>
              </a:solidFill>
              <a:latin typeface="LisaBecker"/>
            </a:endParaRPr>
          </a:p>
          <a:p>
            <a:pPr algn="ctr">
              <a:lnSpc>
                <a:spcPct val="100000"/>
              </a:lnSpc>
            </a:pPr>
            <a:r>
              <a:rPr b="0" lang="en-US" sz="2400" spc="-1" strike="noStrike">
                <a:solidFill>
                  <a:srgbClr val="3f51b5"/>
                </a:solidFill>
                <a:latin typeface="Wingdings 3"/>
                <a:ea typeface="Wingdings 3"/>
              </a:rPr>
              <a:t></a:t>
            </a:r>
            <a:r>
              <a:rPr b="0" lang="en-US" sz="2400" spc="-1" strike="noStrike">
                <a:solidFill>
                  <a:srgbClr val="9c27b0"/>
                </a:solidFill>
                <a:latin typeface="LisaBecker"/>
                <a:ea typeface="Wingdings 3"/>
              </a:rPr>
              <a:t> </a:t>
            </a:r>
            <a:r>
              <a:rPr b="0" lang="en-US" sz="2400" spc="-1" strike="noStrike">
                <a:solidFill>
                  <a:srgbClr val="9c27b0"/>
                </a:solidFill>
                <a:latin typeface="LisaBecker"/>
              </a:rPr>
              <a:t>private</a:t>
            </a:r>
            <a:r>
              <a:rPr b="0" lang="en-US" sz="2400" spc="-1" strike="noStrike">
                <a:solidFill>
                  <a:srgbClr val="3f51b5"/>
                </a:solidFill>
                <a:latin typeface="LisaBecker"/>
              </a:rPr>
              <a:t> canonical association</a:t>
            </a:r>
            <a:endParaRPr b="0" lang="en-US" sz="2400" spc="-1" strike="noStrike">
              <a:solidFill>
                <a:srgbClr val="3f51b5"/>
              </a:solidFill>
              <a:latin typeface="LisaBecker"/>
            </a:endParaRPr>
          </a:p>
        </p:txBody>
      </p:sp>
      <p:sp>
        <p:nvSpPr>
          <p:cNvPr id="77" name="Textfeld 20"/>
          <p:cNvSpPr/>
          <p:nvPr/>
        </p:nvSpPr>
        <p:spPr>
          <a:xfrm>
            <a:off x="2263320" y="1562400"/>
            <a:ext cx="7459200" cy="8442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283"/>
              </a:spcBef>
              <a:spcAft>
                <a:spcPts val="283"/>
              </a:spcAft>
            </a:pPr>
            <a:r>
              <a:rPr b="0" lang="en-US" sz="2000" spc="-1" strike="noStrike">
                <a:solidFill>
                  <a:srgbClr val="c9211e"/>
                </a:solidFill>
                <a:latin typeface="Arial"/>
                <a:ea typeface="Microsoft YaHei"/>
              </a:rPr>
              <a:t>What is the purpose of juridical personality in the Church</a:t>
            </a:r>
            <a:endParaRPr b="0" lang="en-US" sz="2000" spc="-1" strike="noStrike">
              <a:solidFill>
                <a:srgbClr val="3f51b5"/>
              </a:solidFill>
              <a:latin typeface="Arial"/>
              <a:ea typeface="Microsoft YaHei"/>
            </a:endParaRPr>
          </a:p>
          <a:p>
            <a:pPr>
              <a:lnSpc>
                <a:spcPct val="100000"/>
              </a:lnSpc>
              <a:spcBef>
                <a:spcPts val="850"/>
              </a:spcBef>
              <a:spcAft>
                <a:spcPts val="850"/>
              </a:spcAft>
            </a:pPr>
            <a:endParaRPr b="0" lang="en-US" sz="2000" spc="-1" strike="noStrike">
              <a:solidFill>
                <a:srgbClr val="3f51b5"/>
              </a:solidFill>
              <a:latin typeface="Arial"/>
              <a:ea typeface="Microsoft YaHei"/>
            </a:endParaRPr>
          </a:p>
        </p:txBody>
      </p:sp>
    </p:spTree>
  </p:cSld>
  <mc:AlternateContent>
    <mc:Choice Requires="p14">
      <p:transition spd="slow" p14:dur="2000"/>
    </mc:Choice>
    <mc:Fallback>
      <p:transition spd="slow"/>
    </mc:Fallback>
  </mc:AlternateContent>
  <p:timing>
    <p:tnLst>
      <p:par>
        <p:cTn id="184" dur="indefinite" restart="never" nodeType="tmRoot">
          <p:childTnLst>
            <p:seq>
              <p:cTn id="185" dur="indefinite" nodeType="mainSeq">
                <p:childTnLst>
                  <p:par>
                    <p:cTn id="186" fill="hold">
                      <p:stCondLst>
                        <p:cond delay="0"/>
                      </p:stCondLst>
                      <p:childTnLst>
                        <p:par>
                          <p:cTn id="187" fill="hold">
                            <p:stCondLst>
                              <p:cond delay="0"/>
                            </p:stCondLst>
                            <p:childTnLst>
                              <p:par>
                                <p:cTn id="188" nodeType="afterEffect" fill="hold" presetClass="entr" presetID="22" presetSubtype="1">
                                  <p:stCondLst>
                                    <p:cond delay="500"/>
                                  </p:stCondLst>
                                  <p:childTnLst>
                                    <p:set>
                                      <p:cBhvr>
                                        <p:cTn id="189" dur="1" fill="hold">
                                          <p:stCondLst>
                                            <p:cond delay="0"/>
                                          </p:stCondLst>
                                        </p:cTn>
                                        <p:tgtEl>
                                          <p:spTgt spid="75">
                                            <p:txEl>
                                              <p:pRg st="1" end="1"/>
                                            </p:txEl>
                                          </p:spTgt>
                                        </p:tgtEl>
                                        <p:attrNameLst>
                                          <p:attrName>style.visibility</p:attrName>
                                        </p:attrNameLst>
                                      </p:cBhvr>
                                      <p:to>
                                        <p:strVal val="visible"/>
                                      </p:to>
                                    </p:set>
                                    <p:animEffect filter="wipe(up)" transition="in">
                                      <p:cBhvr additive="repl">
                                        <p:cTn id="190" dur="500"/>
                                        <p:tgtEl>
                                          <p:spTgt spid="75">
                                            <p:txEl>
                                              <p:pRg st="1" end="1"/>
                                            </p:txEl>
                                          </p:spTgt>
                                        </p:tgtEl>
                                      </p:cBhvr>
                                    </p:animEffect>
                                  </p:childTnLst>
                                </p:cTn>
                              </p:par>
                            </p:childTnLst>
                          </p:cTn>
                        </p:par>
                        <p:par>
                          <p:cTn id="191" fill="hold">
                            <p:stCondLst>
                              <p:cond delay="1000"/>
                            </p:stCondLst>
                            <p:childTnLst>
                              <p:par>
                                <p:cTn id="192" nodeType="afterEffect" fill="hold" presetClass="entr" presetID="22" presetSubtype="1">
                                  <p:stCondLst>
                                    <p:cond delay="500"/>
                                  </p:stCondLst>
                                  <p:childTnLst>
                                    <p:set>
                                      <p:cBhvr>
                                        <p:cTn id="193" dur="1" fill="hold">
                                          <p:stCondLst>
                                            <p:cond delay="0"/>
                                          </p:stCondLst>
                                        </p:cTn>
                                        <p:tgtEl>
                                          <p:spTgt spid="75">
                                            <p:txEl>
                                              <p:pRg st="2" end="2"/>
                                            </p:txEl>
                                          </p:spTgt>
                                        </p:tgtEl>
                                        <p:attrNameLst>
                                          <p:attrName>style.visibility</p:attrName>
                                        </p:attrNameLst>
                                      </p:cBhvr>
                                      <p:to>
                                        <p:strVal val="visible"/>
                                      </p:to>
                                    </p:set>
                                    <p:animEffect filter="wipe(up)" transition="in">
                                      <p:cBhvr additive="repl">
                                        <p:cTn id="194" dur="500"/>
                                        <p:tgtEl>
                                          <p:spTgt spid="75">
                                            <p:txEl>
                                              <p:pRg st="2" end="2"/>
                                            </p:txEl>
                                          </p:spTgt>
                                        </p:tgtEl>
                                      </p:cBhvr>
                                    </p:animEffect>
                                  </p:childTnLst>
                                </p:cTn>
                              </p:par>
                              <p:par>
                                <p:cTn id="195" nodeType="withEffect" fill="hold" presetClass="entr" presetID="22" presetSubtype="1">
                                  <p:stCondLst>
                                    <p:cond delay="500"/>
                                  </p:stCondLst>
                                  <p:childTnLst>
                                    <p:set>
                                      <p:cBhvr>
                                        <p:cTn id="196" dur="1" fill="hold">
                                          <p:stCondLst>
                                            <p:cond delay="0"/>
                                          </p:stCondLst>
                                        </p:cTn>
                                        <p:tgtEl>
                                          <p:spTgt spid="75">
                                            <p:txEl>
                                              <p:pRg st="3" end="3"/>
                                            </p:txEl>
                                          </p:spTgt>
                                        </p:tgtEl>
                                        <p:attrNameLst>
                                          <p:attrName>style.visibility</p:attrName>
                                        </p:attrNameLst>
                                      </p:cBhvr>
                                      <p:to>
                                        <p:strVal val="visible"/>
                                      </p:to>
                                    </p:set>
                                    <p:animEffect filter="wipe(up)" transition="in">
                                      <p:cBhvr additive="repl">
                                        <p:cTn id="197" dur="500"/>
                                        <p:tgtEl>
                                          <p:spTgt spid="75">
                                            <p:txEl>
                                              <p:pRg st="3" end="3"/>
                                            </p:txEl>
                                          </p:spTgt>
                                        </p:tgtEl>
                                      </p:cBhvr>
                                    </p:animEffect>
                                  </p:childTnLst>
                                </p:cTn>
                              </p:par>
                            </p:childTnLst>
                          </p:cTn>
                        </p:par>
                        <p:par>
                          <p:cTn id="198" fill="hold">
                            <p:stCondLst>
                              <p:cond delay="2000"/>
                            </p:stCondLst>
                            <p:childTnLst>
                              <p:par>
                                <p:cTn id="199" nodeType="afterEffect" fill="hold" presetClass="entr" presetID="22" presetSubtype="1">
                                  <p:stCondLst>
                                    <p:cond delay="500"/>
                                  </p:stCondLst>
                                  <p:childTnLst>
                                    <p:set>
                                      <p:cBhvr>
                                        <p:cTn id="200" dur="1" fill="hold">
                                          <p:stCondLst>
                                            <p:cond delay="0"/>
                                          </p:stCondLst>
                                        </p:cTn>
                                        <p:tgtEl>
                                          <p:spTgt spid="75">
                                            <p:txEl>
                                              <p:pRg st="4" end="4"/>
                                            </p:txEl>
                                          </p:spTgt>
                                        </p:tgtEl>
                                        <p:attrNameLst>
                                          <p:attrName>style.visibility</p:attrName>
                                        </p:attrNameLst>
                                      </p:cBhvr>
                                      <p:to>
                                        <p:strVal val="visible"/>
                                      </p:to>
                                    </p:set>
                                    <p:animEffect filter="wipe(up)" transition="in">
                                      <p:cBhvr additive="repl">
                                        <p:cTn id="201" dur="500"/>
                                        <p:tgtEl>
                                          <p:spTgt spid="7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feld 3"/>
          <p:cNvSpPr/>
          <p:nvPr/>
        </p:nvSpPr>
        <p:spPr>
          <a:xfrm>
            <a:off x="1893600" y="417600"/>
            <a:ext cx="738144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400" spc="-1" strike="noStrike">
                <a:solidFill>
                  <a:srgbClr val="3f51b5"/>
                </a:solidFill>
                <a:latin typeface="LisaBecker"/>
              </a:rPr>
              <a:t>Association with private legal personality in the church</a:t>
            </a:r>
            <a:endParaRPr b="0" lang="en-US" sz="2400" spc="-1" strike="noStrike">
              <a:solidFill>
                <a:srgbClr val="3f51b5"/>
              </a:solidFill>
              <a:latin typeface="LisaBecker"/>
            </a:endParaRPr>
          </a:p>
          <a:p>
            <a:pPr algn="ctr">
              <a:lnSpc>
                <a:spcPct val="100000"/>
              </a:lnSpc>
            </a:pPr>
            <a:r>
              <a:rPr b="0" lang="en-US" sz="2400" spc="-1" strike="noStrike">
                <a:solidFill>
                  <a:srgbClr val="3f51b5"/>
                </a:solidFill>
                <a:latin typeface="Wingdings 3"/>
                <a:ea typeface="Wingdings 3"/>
              </a:rPr>
              <a:t></a:t>
            </a:r>
            <a:r>
              <a:rPr b="0" lang="en-US" sz="2400" spc="-1" strike="noStrike">
                <a:solidFill>
                  <a:srgbClr val="9c27b0"/>
                </a:solidFill>
                <a:latin typeface="LisaBecker"/>
                <a:ea typeface="Wingdings 3"/>
              </a:rPr>
              <a:t> </a:t>
            </a:r>
            <a:r>
              <a:rPr b="0" lang="en-US" sz="2400" spc="-1" strike="noStrike">
                <a:solidFill>
                  <a:srgbClr val="9c27b0"/>
                </a:solidFill>
                <a:latin typeface="LisaBecker"/>
              </a:rPr>
              <a:t>private</a:t>
            </a:r>
            <a:r>
              <a:rPr b="0" lang="en-US" sz="2400" spc="-1" strike="noStrike">
                <a:solidFill>
                  <a:srgbClr val="3f51b5"/>
                </a:solidFill>
                <a:latin typeface="LisaBecker"/>
              </a:rPr>
              <a:t> canonical association</a:t>
            </a:r>
            <a:endParaRPr b="0" lang="en-US" sz="2400" spc="-1" strike="noStrike">
              <a:solidFill>
                <a:srgbClr val="3f51b5"/>
              </a:solidFill>
              <a:latin typeface="LisaBecker"/>
            </a:endParaRPr>
          </a:p>
        </p:txBody>
      </p:sp>
      <p:sp>
        <p:nvSpPr>
          <p:cNvPr id="79" name="Textfeld 6"/>
          <p:cNvSpPr/>
          <p:nvPr/>
        </p:nvSpPr>
        <p:spPr>
          <a:xfrm>
            <a:off x="2263320" y="1562400"/>
            <a:ext cx="8004600" cy="5656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283"/>
              </a:spcBef>
              <a:spcAft>
                <a:spcPts val="283"/>
              </a:spcAft>
            </a:pPr>
            <a:r>
              <a:rPr b="0" lang="en-US" sz="2000" spc="-1" strike="noStrike">
                <a:solidFill>
                  <a:srgbClr val="c9211e"/>
                </a:solidFill>
                <a:latin typeface="Arial"/>
                <a:ea typeface="Microsoft YaHei"/>
              </a:rPr>
              <a:t>Ecclesiastical supervision of associations in a well-understood sense</a:t>
            </a:r>
            <a:endParaRPr b="0" lang="en-US" sz="2000" spc="-1" strike="noStrike">
              <a:solidFill>
                <a:srgbClr val="3f51b5"/>
              </a:solidFill>
              <a:latin typeface="Arial"/>
              <a:ea typeface="Microsoft YaHei"/>
            </a:endParaRPr>
          </a:p>
          <a:p>
            <a:pPr>
              <a:lnSpc>
                <a:spcPct val="100000"/>
              </a:lnSpc>
              <a:spcBef>
                <a:spcPts val="850"/>
              </a:spcBef>
              <a:spcAft>
                <a:spcPts val="850"/>
              </a:spcAft>
            </a:pPr>
            <a:r>
              <a:rPr b="0" lang="en-US" sz="2000" spc="-1" strike="noStrike">
                <a:solidFill>
                  <a:srgbClr val="3f51b5"/>
                </a:solidFill>
                <a:latin typeface="Arial"/>
                <a:ea typeface="Microsoft YaHei"/>
              </a:rPr>
              <a:t>The instrument of ecclesiastical supervision of associations is not the paternalism of association members and bodies.</a:t>
            </a:r>
            <a:endParaRPr b="0" lang="en-US" sz="2000" spc="-1" strike="noStrike">
              <a:solidFill>
                <a:srgbClr val="3f51b5"/>
              </a:solidFill>
              <a:latin typeface="Arial"/>
              <a:ea typeface="Microsoft YaHei"/>
            </a:endParaRPr>
          </a:p>
          <a:p>
            <a:pPr algn="just">
              <a:lnSpc>
                <a:spcPct val="100000"/>
              </a:lnSpc>
            </a:pPr>
            <a:endParaRPr b="0" lang="en-US" sz="2000" spc="-1" strike="noStrike">
              <a:solidFill>
                <a:srgbClr val="3f51b5"/>
              </a:solidFill>
              <a:latin typeface="Arial"/>
              <a:ea typeface="Microsoft YaHei"/>
            </a:endParaRPr>
          </a:p>
          <a:p>
            <a:pPr algn="just">
              <a:lnSpc>
                <a:spcPct val="100000"/>
              </a:lnSpc>
            </a:pPr>
            <a:r>
              <a:rPr b="0" lang="en-US" sz="2000" spc="-1" strike="noStrike">
                <a:solidFill>
                  <a:srgbClr val="3f51b5"/>
                </a:solidFill>
                <a:latin typeface="Arial"/>
                <a:ea typeface="Microsoft YaHei"/>
              </a:rPr>
              <a:t>Ecclesiastical supervision of associations primarily serves the security of the association ("multiple-eye principle").</a:t>
            </a:r>
            <a:endParaRPr b="0" lang="en-US" sz="2000" spc="-1" strike="noStrike">
              <a:solidFill>
                <a:srgbClr val="3f51b5"/>
              </a:solidFill>
              <a:latin typeface="Arial"/>
              <a:ea typeface="Microsoft YaHei"/>
            </a:endParaRPr>
          </a:p>
          <a:p>
            <a:pPr>
              <a:lnSpc>
                <a:spcPct val="100000"/>
              </a:lnSpc>
              <a:spcBef>
                <a:spcPts val="283"/>
              </a:spcBef>
              <a:spcAft>
                <a:spcPts val="850"/>
              </a:spcAft>
            </a:pPr>
            <a:endParaRPr b="0" lang="en-US" sz="2000" spc="-1" strike="noStrike">
              <a:solidFill>
                <a:srgbClr val="3f51b5"/>
              </a:solidFill>
              <a:latin typeface="Arial"/>
              <a:ea typeface="Microsoft YaHei"/>
            </a:endParaRPr>
          </a:p>
          <a:p>
            <a:pPr>
              <a:lnSpc>
                <a:spcPct val="100000"/>
              </a:lnSpc>
              <a:spcBef>
                <a:spcPts val="283"/>
              </a:spcBef>
              <a:spcAft>
                <a:spcPts val="850"/>
              </a:spcAft>
            </a:pPr>
            <a:r>
              <a:rPr b="0" lang="en-US" sz="2000" spc="-1" strike="noStrike">
                <a:solidFill>
                  <a:srgbClr val="3f51b5"/>
                </a:solidFill>
                <a:latin typeface="Arial"/>
                <a:ea typeface="Microsoft YaHei"/>
              </a:rPr>
              <a:t>For example, before a risky legal transaction is concluded, it is examined by the relevant specialist departments of the dicastery so that regulations that are detrimental to the association can be identified and avoided. In this way, lasting damage to the association can be averted. </a:t>
            </a:r>
            <a:endParaRPr b="0" lang="en-US" sz="2000" spc="-1" strike="noStrike">
              <a:solidFill>
                <a:srgbClr val="3f51b5"/>
              </a:solidFill>
              <a:latin typeface="Arial"/>
              <a:ea typeface="Microsoft YaHei"/>
            </a:endParaRPr>
          </a:p>
          <a:p>
            <a:pPr marL="216000" indent="-216000">
              <a:lnSpc>
                <a:spcPct val="100000"/>
              </a:lnSpc>
              <a:spcBef>
                <a:spcPts val="283"/>
              </a:spcBef>
              <a:spcAft>
                <a:spcPts val="850"/>
              </a:spcAft>
              <a:buClr>
                <a:srgbClr val="3f51b5"/>
              </a:buClr>
              <a:buSzPct val="45000"/>
              <a:buFont typeface="Wingdings" charset="2"/>
              <a:buChar char=""/>
            </a:pPr>
            <a:endParaRPr b="0" lang="en-US" sz="1900" spc="-1" strike="noStrike">
              <a:solidFill>
                <a:srgbClr val="3f51b5"/>
              </a:solidFill>
              <a:latin typeface="Arial"/>
              <a:ea typeface="Microsoft YaHei"/>
            </a:endParaRPr>
          </a:p>
          <a:p>
            <a:pPr marL="216000" indent="-216000">
              <a:lnSpc>
                <a:spcPct val="100000"/>
              </a:lnSpc>
              <a:spcBef>
                <a:spcPts val="850"/>
              </a:spcBef>
              <a:spcAft>
                <a:spcPts val="850"/>
              </a:spcAft>
              <a:buClr>
                <a:srgbClr val="3f51b5"/>
              </a:buClr>
              <a:buSzPct val="45000"/>
              <a:buFont typeface="Wingdings" charset="2"/>
              <a:buChar char=""/>
            </a:pPr>
            <a:endParaRPr b="0" lang="en-US" sz="2000" spc="-1" strike="noStrike">
              <a:solidFill>
                <a:srgbClr val="3f51b5"/>
              </a:solidFill>
              <a:latin typeface="Arial"/>
              <a:ea typeface="Microsoft YaHei"/>
            </a:endParaRPr>
          </a:p>
          <a:p>
            <a:pPr>
              <a:lnSpc>
                <a:spcPct val="100000"/>
              </a:lnSpc>
              <a:spcBef>
                <a:spcPts val="850"/>
              </a:spcBef>
              <a:spcAft>
                <a:spcPts val="850"/>
              </a:spcAft>
            </a:pPr>
            <a:endParaRPr b="0" lang="en-US" sz="2000" spc="-1" strike="noStrike">
              <a:solidFill>
                <a:srgbClr val="3f51b5"/>
              </a:solidFill>
              <a:latin typeface="Arial"/>
              <a:ea typeface="Microsoft YaHei"/>
            </a:endParaRPr>
          </a:p>
        </p:txBody>
      </p:sp>
    </p:spTree>
  </p:cSld>
  <mc:AlternateContent>
    <mc:Choice Requires="p14">
      <p:transition spd="slow" p14:dur="2000"/>
    </mc:Choice>
    <mc:Fallback>
      <p:transition spd="slow"/>
    </mc:Fallback>
  </mc:AlternateContent>
  <p:timing>
    <p:tnLst>
      <p:par>
        <p:cTn id="202" dur="indefinite" restart="never" nodeType="tmRoot">
          <p:childTnLst>
            <p:seq>
              <p:cTn id="203" dur="indefinite" nodeType="mainSeq">
                <p:childTnLst>
                  <p:par>
                    <p:cTn id="204" fill="hold">
                      <p:stCondLst>
                        <p:cond delay="0"/>
                      </p:stCondLst>
                      <p:childTnLst>
                        <p:par>
                          <p:cTn id="205" fill="hold">
                            <p:stCondLst>
                              <p:cond delay="0"/>
                            </p:stCondLst>
                            <p:childTnLst>
                              <p:par>
                                <p:cTn id="206" nodeType="afterEffect" fill="hold" presetClass="entr" presetID="22" presetSubtype="1">
                                  <p:stCondLst>
                                    <p:cond delay="1000"/>
                                  </p:stCondLst>
                                  <p:childTnLst>
                                    <p:set>
                                      <p:cBhvr>
                                        <p:cTn id="207" dur="1" fill="hold">
                                          <p:stCondLst>
                                            <p:cond delay="0"/>
                                          </p:stCondLst>
                                        </p:cTn>
                                        <p:tgtEl>
                                          <p:spTgt spid="79"/>
                                        </p:tgtEl>
                                        <p:attrNameLst>
                                          <p:attrName>style.visibility</p:attrName>
                                        </p:attrNameLst>
                                      </p:cBhvr>
                                      <p:to>
                                        <p:strVal val="visible"/>
                                      </p:to>
                                    </p:set>
                                    <p:animEffect filter="wipe(up)" transition="in">
                                      <p:cBhvr additive="repl">
                                        <p:cTn id="208" dur="500"/>
                                        <p:tgtEl>
                                          <p:spTgt spid="79"/>
                                        </p:tgtEl>
                                      </p:cBhvr>
                                    </p:animEffec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22" presetSubtype="1">
                                  <p:stCondLst>
                                    <p:cond delay="0"/>
                                  </p:stCondLst>
                                  <p:childTnLst>
                                    <p:set>
                                      <p:cBhvr>
                                        <p:cTn id="212" dur="1" fill="hold">
                                          <p:stCondLst>
                                            <p:cond delay="0"/>
                                          </p:stCondLst>
                                        </p:cTn>
                                        <p:tgtEl>
                                          <p:spTgt spid="79">
                                            <p:txEl>
                                              <p:pRg st="1" end="1"/>
                                            </p:txEl>
                                          </p:spTgt>
                                        </p:tgtEl>
                                        <p:attrNameLst>
                                          <p:attrName>style.visibility</p:attrName>
                                        </p:attrNameLst>
                                      </p:cBhvr>
                                      <p:to>
                                        <p:strVal val="visible"/>
                                      </p:to>
                                    </p:set>
                                    <p:animEffect filter="wipe(up)" transition="in">
                                      <p:cBhvr additive="repl">
                                        <p:cTn id="213" dur="500"/>
                                        <p:tgtEl>
                                          <p:spTgt spid="79">
                                            <p:txEl>
                                              <p:pRg st="1" end="1"/>
                                            </p:txEl>
                                          </p:spTgt>
                                        </p:tgtEl>
                                      </p:cBhvr>
                                    </p:animEffect>
                                  </p:childTnLst>
                                </p:cTn>
                              </p:par>
                            </p:childTnLst>
                          </p:cTn>
                        </p:par>
                      </p:childTnLst>
                    </p:cTn>
                  </p:par>
                  <p:par>
                    <p:cTn id="214" fill="hold">
                      <p:stCondLst>
                        <p:cond delay="indefinite"/>
                      </p:stCondLst>
                      <p:childTnLst>
                        <p:par>
                          <p:cTn id="215" fill="hold">
                            <p:stCondLst>
                              <p:cond delay="0"/>
                            </p:stCondLst>
                            <p:childTnLst>
                              <p:par>
                                <p:cTn id="216" nodeType="clickEffect" fill="hold" presetClass="entr" presetID="22" presetSubtype="1">
                                  <p:stCondLst>
                                    <p:cond delay="0"/>
                                  </p:stCondLst>
                                  <p:childTnLst>
                                    <p:set>
                                      <p:cBhvr>
                                        <p:cTn id="217" dur="1" fill="hold">
                                          <p:stCondLst>
                                            <p:cond delay="0"/>
                                          </p:stCondLst>
                                        </p:cTn>
                                        <p:tgtEl>
                                          <p:spTgt spid="79">
                                            <p:txEl>
                                              <p:pRg st="3" end="3"/>
                                            </p:txEl>
                                          </p:spTgt>
                                        </p:tgtEl>
                                        <p:attrNameLst>
                                          <p:attrName>style.visibility</p:attrName>
                                        </p:attrNameLst>
                                      </p:cBhvr>
                                      <p:to>
                                        <p:strVal val="visible"/>
                                      </p:to>
                                    </p:set>
                                    <p:animEffect filter="wipe(up)" transition="in">
                                      <p:cBhvr additive="repl">
                                        <p:cTn id="218" dur="500"/>
                                        <p:tgtEl>
                                          <p:spTgt spid="79">
                                            <p:txEl>
                                              <p:pRg st="3" end="3"/>
                                            </p:txEl>
                                          </p:spTgt>
                                        </p:tgtEl>
                                      </p:cBhvr>
                                    </p:animEffect>
                                  </p:childTnLst>
                                </p:cTn>
                              </p:par>
                            </p:childTnLst>
                          </p:cTn>
                        </p:par>
                      </p:childTnLst>
                    </p:cTn>
                  </p:par>
                  <p:par>
                    <p:cTn id="219" fill="hold">
                      <p:stCondLst>
                        <p:cond delay="indefinite"/>
                      </p:stCondLst>
                      <p:childTnLst>
                        <p:par>
                          <p:cTn id="220" fill="hold">
                            <p:stCondLst>
                              <p:cond delay="0"/>
                            </p:stCondLst>
                            <p:childTnLst>
                              <p:par>
                                <p:cTn id="221" nodeType="clickEffect" fill="hold" presetClass="entr" presetID="22" presetSubtype="8">
                                  <p:stCondLst>
                                    <p:cond delay="0"/>
                                  </p:stCondLst>
                                  <p:childTnLst>
                                    <p:set>
                                      <p:cBhvr>
                                        <p:cTn id="222" dur="1" fill="hold">
                                          <p:stCondLst>
                                            <p:cond delay="0"/>
                                          </p:stCondLst>
                                        </p:cTn>
                                        <p:tgtEl>
                                          <p:spTgt spid="79">
                                            <p:txEl>
                                              <p:pRg st="5" end="5"/>
                                            </p:txEl>
                                          </p:spTgt>
                                        </p:tgtEl>
                                        <p:attrNameLst>
                                          <p:attrName>style.visibility</p:attrName>
                                        </p:attrNameLst>
                                      </p:cBhvr>
                                      <p:to>
                                        <p:strVal val="visible"/>
                                      </p:to>
                                    </p:set>
                                    <p:animEffect filter="wipe(left)" transition="in">
                                      <p:cBhvr additive="repl">
                                        <p:cTn id="223" dur="500"/>
                                        <p:tgtEl>
                                          <p:spTgt spid="7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feld 5"/>
          <p:cNvSpPr/>
          <p:nvPr/>
        </p:nvSpPr>
        <p:spPr>
          <a:xfrm>
            <a:off x="1893600" y="417600"/>
            <a:ext cx="7381440" cy="821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2400" spc="-1" strike="noStrike">
                <a:solidFill>
                  <a:srgbClr val="3f51b5"/>
                </a:solidFill>
                <a:latin typeface="LisaBecker"/>
              </a:rPr>
              <a:t>Association with private legal personality in the church</a:t>
            </a:r>
            <a:endParaRPr b="0" lang="en-US" sz="2400" spc="-1" strike="noStrike">
              <a:solidFill>
                <a:srgbClr val="3f51b5"/>
              </a:solidFill>
              <a:latin typeface="LisaBecker"/>
            </a:endParaRPr>
          </a:p>
          <a:p>
            <a:pPr algn="ctr">
              <a:lnSpc>
                <a:spcPct val="100000"/>
              </a:lnSpc>
            </a:pPr>
            <a:r>
              <a:rPr b="0" lang="en-US" sz="2400" spc="-1" strike="noStrike">
                <a:solidFill>
                  <a:srgbClr val="3f51b5"/>
                </a:solidFill>
                <a:latin typeface="Wingdings 3"/>
                <a:ea typeface="Wingdings 3"/>
              </a:rPr>
              <a:t></a:t>
            </a:r>
            <a:r>
              <a:rPr b="0" lang="en-US" sz="2400" spc="-1" strike="noStrike">
                <a:solidFill>
                  <a:srgbClr val="9c27b0"/>
                </a:solidFill>
                <a:latin typeface="LisaBecker"/>
                <a:ea typeface="Wingdings 3"/>
              </a:rPr>
              <a:t> </a:t>
            </a:r>
            <a:r>
              <a:rPr b="0" lang="en-US" sz="2400" spc="-1" strike="noStrike">
                <a:solidFill>
                  <a:srgbClr val="9c27b0"/>
                </a:solidFill>
                <a:latin typeface="LisaBecker"/>
              </a:rPr>
              <a:t>private</a:t>
            </a:r>
            <a:r>
              <a:rPr b="0" lang="en-US" sz="2400" spc="-1" strike="noStrike">
                <a:solidFill>
                  <a:srgbClr val="3f51b5"/>
                </a:solidFill>
                <a:latin typeface="LisaBecker"/>
              </a:rPr>
              <a:t> canonical association</a:t>
            </a:r>
            <a:endParaRPr b="0" lang="en-US" sz="2400" spc="-1" strike="noStrike">
              <a:solidFill>
                <a:srgbClr val="3f51b5"/>
              </a:solidFill>
              <a:latin typeface="LisaBecker"/>
            </a:endParaRPr>
          </a:p>
        </p:txBody>
      </p:sp>
      <p:sp>
        <p:nvSpPr>
          <p:cNvPr id="81" name="Textfeld 15"/>
          <p:cNvSpPr/>
          <p:nvPr/>
        </p:nvSpPr>
        <p:spPr>
          <a:xfrm>
            <a:off x="2149200" y="1278720"/>
            <a:ext cx="8004600" cy="43146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283"/>
              </a:spcBef>
              <a:spcAft>
                <a:spcPts val="283"/>
              </a:spcAft>
            </a:pPr>
            <a:r>
              <a:rPr b="0" lang="en-US" sz="2000" spc="-1" strike="noStrike">
                <a:solidFill>
                  <a:srgbClr val="c9211e"/>
                </a:solidFill>
                <a:latin typeface="Arial"/>
                <a:ea typeface="Microsoft YaHei"/>
              </a:rPr>
              <a:t>Supervisory activities - 3 areas of supervision</a:t>
            </a:r>
            <a:endParaRPr b="0" lang="en-US" sz="2000" spc="-1" strike="noStrike">
              <a:solidFill>
                <a:srgbClr val="3f51b5"/>
              </a:solidFill>
              <a:latin typeface="Arial"/>
              <a:ea typeface="Microsoft YaHei"/>
            </a:endParaRPr>
          </a:p>
          <a:p>
            <a:pPr>
              <a:lnSpc>
                <a:spcPct val="100000"/>
              </a:lnSpc>
              <a:spcBef>
                <a:spcPts val="283"/>
              </a:spcBef>
              <a:spcAft>
                <a:spcPts val="283"/>
              </a:spcAft>
            </a:pPr>
            <a:endParaRPr b="0" lang="en-US" sz="2000" spc="-1" strike="noStrike">
              <a:solidFill>
                <a:srgbClr val="3f51b5"/>
              </a:solidFill>
              <a:latin typeface="Arial"/>
              <a:ea typeface="Microsoft YaHei"/>
            </a:endParaRPr>
          </a:p>
          <a:p>
            <a:pPr>
              <a:lnSpc>
                <a:spcPct val="100000"/>
              </a:lnSpc>
              <a:spcBef>
                <a:spcPts val="283"/>
              </a:spcBef>
              <a:spcAft>
                <a:spcPts val="283"/>
              </a:spcAft>
            </a:pPr>
            <a:endParaRPr b="0" lang="en-US" sz="2000" spc="-1" strike="noStrike">
              <a:solidFill>
                <a:srgbClr val="3f51b5"/>
              </a:solidFill>
              <a:latin typeface="Arial"/>
              <a:ea typeface="Microsoft YaHei"/>
            </a:endParaRPr>
          </a:p>
          <a:p>
            <a:pPr marL="216000" indent="-216000">
              <a:lnSpc>
                <a:spcPct val="100000"/>
              </a:lnSpc>
              <a:spcBef>
                <a:spcPts val="850"/>
              </a:spcBef>
              <a:spcAft>
                <a:spcPts val="850"/>
              </a:spcAft>
              <a:buClr>
                <a:srgbClr val="3f51b5"/>
              </a:buClr>
              <a:buFont typeface="OpenSymbol"/>
              <a:buAutoNum type="arabicPeriod"/>
            </a:pPr>
            <a:r>
              <a:rPr b="1" lang="en-US" sz="1800" spc="-1" strike="noStrike">
                <a:solidFill>
                  <a:srgbClr val="3f51b5"/>
                </a:solidFill>
                <a:latin typeface="Arial"/>
                <a:ea typeface="Microsoft YaHei"/>
              </a:rPr>
              <a:t>Preservation</a:t>
            </a:r>
            <a:r>
              <a:rPr b="0" lang="en-US" sz="1800" spc="-1" strike="noStrike">
                <a:solidFill>
                  <a:srgbClr val="3f51b5"/>
                </a:solidFill>
                <a:latin typeface="Arial"/>
                <a:ea typeface="Microsoft YaHei"/>
              </a:rPr>
              <a:t> of communion with the Church </a:t>
            </a:r>
            <a:r>
              <a:rPr b="1" lang="en-US" sz="1800" spc="-1" strike="noStrike">
                <a:solidFill>
                  <a:srgbClr val="3f51b5"/>
                </a:solidFill>
                <a:latin typeface="Arial"/>
                <a:ea typeface="Microsoft YaHei"/>
              </a:rPr>
              <a:t>in matters of faith and morals</a:t>
            </a:r>
            <a:r>
              <a:rPr b="0" lang="en-US" sz="1800" spc="-1" strike="noStrike">
                <a:solidFill>
                  <a:srgbClr val="3f51b5"/>
                </a:solidFill>
                <a:latin typeface="Arial"/>
                <a:ea typeface="Microsoft YaHei"/>
              </a:rPr>
              <a:t> and correspondence with the common good - cann. 209, 305 § 1, 223 CIC</a:t>
            </a:r>
            <a:endParaRPr b="0" lang="en-US" sz="1800" spc="-1" strike="noStrike">
              <a:solidFill>
                <a:srgbClr val="3f51b5"/>
              </a:solidFill>
              <a:latin typeface="Arial"/>
              <a:ea typeface="Microsoft YaHei"/>
            </a:endParaRPr>
          </a:p>
          <a:p>
            <a:pPr marL="216000" indent="-216000" algn="just">
              <a:lnSpc>
                <a:spcPct val="100000"/>
              </a:lnSpc>
              <a:buClr>
                <a:srgbClr val="3f51b5"/>
              </a:buClr>
              <a:buFont typeface="OpenSymbol"/>
              <a:buAutoNum type="arabicParenR"/>
            </a:pPr>
            <a:endParaRPr b="0" lang="en-US" sz="1800" spc="-1" strike="noStrike">
              <a:solidFill>
                <a:srgbClr val="3f51b5"/>
              </a:solidFill>
              <a:latin typeface="Arial"/>
              <a:ea typeface="Microsoft YaHei"/>
            </a:endParaRPr>
          </a:p>
          <a:p>
            <a:pPr>
              <a:lnSpc>
                <a:spcPct val="100000"/>
              </a:lnSpc>
              <a:spcBef>
                <a:spcPts val="283"/>
              </a:spcBef>
              <a:spcAft>
                <a:spcPts val="850"/>
              </a:spcAft>
            </a:pPr>
            <a:endParaRPr b="0" lang="en-US" sz="2000" spc="-1" strike="noStrike">
              <a:solidFill>
                <a:srgbClr val="3f51b5"/>
              </a:solidFill>
              <a:latin typeface="Arial"/>
              <a:ea typeface="Microsoft YaHei"/>
            </a:endParaRPr>
          </a:p>
          <a:p>
            <a:pPr marL="216000" indent="-216000">
              <a:lnSpc>
                <a:spcPct val="100000"/>
              </a:lnSpc>
              <a:spcBef>
                <a:spcPts val="283"/>
              </a:spcBef>
              <a:spcAft>
                <a:spcPts val="850"/>
              </a:spcAft>
              <a:buClr>
                <a:srgbClr val="3f51b5"/>
              </a:buClr>
              <a:buSzPct val="45000"/>
              <a:buFont typeface="Wingdings" charset="2"/>
              <a:buChar char=""/>
            </a:pPr>
            <a:endParaRPr b="0" lang="en-US" sz="1900" spc="-1" strike="noStrike">
              <a:solidFill>
                <a:srgbClr val="3f51b5"/>
              </a:solidFill>
              <a:latin typeface="Arial"/>
              <a:ea typeface="Microsoft YaHei"/>
            </a:endParaRPr>
          </a:p>
          <a:p>
            <a:pPr marL="216000" indent="-216000">
              <a:lnSpc>
                <a:spcPct val="100000"/>
              </a:lnSpc>
              <a:spcBef>
                <a:spcPts val="850"/>
              </a:spcBef>
              <a:spcAft>
                <a:spcPts val="850"/>
              </a:spcAft>
              <a:buClr>
                <a:srgbClr val="3f51b5"/>
              </a:buClr>
              <a:buSzPct val="45000"/>
              <a:buFont typeface="Wingdings" charset="2"/>
              <a:buChar char=""/>
            </a:pPr>
            <a:endParaRPr b="0" lang="en-US" sz="2000" spc="-1" strike="noStrike">
              <a:solidFill>
                <a:srgbClr val="3f51b5"/>
              </a:solidFill>
              <a:latin typeface="Arial"/>
              <a:ea typeface="Microsoft YaHei"/>
            </a:endParaRPr>
          </a:p>
          <a:p>
            <a:pPr>
              <a:lnSpc>
                <a:spcPct val="100000"/>
              </a:lnSpc>
              <a:spcBef>
                <a:spcPts val="850"/>
              </a:spcBef>
              <a:spcAft>
                <a:spcPts val="850"/>
              </a:spcAft>
            </a:pPr>
            <a:endParaRPr b="0" lang="en-US" sz="2000" spc="-1" strike="noStrike">
              <a:solidFill>
                <a:srgbClr val="3f51b5"/>
              </a:solidFill>
              <a:latin typeface="Arial"/>
              <a:ea typeface="Microsoft YaHei"/>
            </a:endParaRPr>
          </a:p>
        </p:txBody>
      </p:sp>
    </p:spTree>
  </p:cSld>
  <mc:AlternateContent>
    <mc:Choice Requires="p14">
      <p:transition spd="slow" p14:dur="2000"/>
    </mc:Choice>
    <mc:Fallback>
      <p:transition spd="slow"/>
    </mc:Fallback>
  </mc:AlternateContent>
  <p:timing>
    <p:tnLst>
      <p:par>
        <p:cTn id="224" dur="indefinite" restart="never" nodeType="tmRoot">
          <p:childTnLst>
            <p:seq>
              <p:cTn id="225" dur="indefinite" nodeType="mainSeq">
                <p:childTnLst>
                  <p:par>
                    <p:cTn id="226" fill="hold">
                      <p:stCondLst>
                        <p:cond delay="0"/>
                      </p:stCondLst>
                      <p:childTnLst>
                        <p:par>
                          <p:cTn id="227" fill="hold">
                            <p:stCondLst>
                              <p:cond delay="0"/>
                            </p:stCondLst>
                            <p:childTnLst>
                              <p:par>
                                <p:cTn id="228" nodeType="afterEffect" fill="hold" presetClass="entr" presetID="9">
                                  <p:stCondLst>
                                    <p:cond delay="1000"/>
                                  </p:stCondLst>
                                  <p:childTnLst>
                                    <p:set>
                                      <p:cBhvr>
                                        <p:cTn id="229" dur="0" fill="hold">
                                          <p:stCondLst>
                                            <p:cond delay="0"/>
                                          </p:stCondLst>
                                        </p:cTn>
                                        <p:tgtEl>
                                          <p:spTgt spid="81">
                                            <p:txEl>
                                              <p:pRg st="0" end="0"/>
                                            </p:txEl>
                                          </p:spTgt>
                                        </p:tgtEl>
                                        <p:attrNameLst>
                                          <p:attrName>style.visibility</p:attrName>
                                        </p:attrNameLst>
                                      </p:cBhvr>
                                      <p:to>
                                        <p:strVal val="visible"/>
                                      </p:to>
                                    </p:set>
                                    <p:animEffect filter="dissolve" transition="in">
                                      <p:cBhvr additive="repl">
                                        <p:cTn id="230" dur="50"/>
                                        <p:tgtEl>
                                          <p:spTgt spid="81">
                                            <p:txEl>
                                              <p:pRg st="0" end="0"/>
                                            </p:txEl>
                                          </p:spTgt>
                                        </p:tgtEl>
                                      </p:cBhvr>
                                    </p:animEffect>
                                  </p:childTnLst>
                                </p:cTn>
                              </p:par>
                            </p:childTnLst>
                          </p:cTn>
                        </p:par>
                      </p:childTnLst>
                    </p:cTn>
                  </p:par>
                  <p:par>
                    <p:cTn id="231" fill="hold">
                      <p:stCondLst>
                        <p:cond delay="indefinite"/>
                      </p:stCondLst>
                      <p:childTnLst>
                        <p:par>
                          <p:cTn id="232" fill="hold">
                            <p:stCondLst>
                              <p:cond delay="0"/>
                            </p:stCondLst>
                            <p:childTnLst>
                              <p:par>
                                <p:cTn id="233" nodeType="clickEffect" fill="hold" presetClass="entr" presetID="22" presetSubtype="1">
                                  <p:stCondLst>
                                    <p:cond delay="0"/>
                                  </p:stCondLst>
                                  <p:childTnLst>
                                    <p:set>
                                      <p:cBhvr>
                                        <p:cTn id="234" dur="1" fill="hold">
                                          <p:stCondLst>
                                            <p:cond delay="0"/>
                                          </p:stCondLst>
                                        </p:cTn>
                                        <p:tgtEl>
                                          <p:spTgt spid="81">
                                            <p:txEl>
                                              <p:pRg st="3" end="3"/>
                                            </p:txEl>
                                          </p:spTgt>
                                        </p:tgtEl>
                                        <p:attrNameLst>
                                          <p:attrName>style.visibility</p:attrName>
                                        </p:attrNameLst>
                                      </p:cBhvr>
                                      <p:to>
                                        <p:strVal val="visible"/>
                                      </p:to>
                                    </p:set>
                                    <p:animEffect filter="wipe(up)" transition="in">
                                      <p:cBhvr additive="repl">
                                        <p:cTn id="235" dur="500"/>
                                        <p:tgtEl>
                                          <p:spTgt spid="8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1070</TotalTime>
  <Application>LibreOffice/7.5.1.2$Windows_X86_64 LibreOffice_project/fcbaee479e84c6cd81291587d2ee68cba099e129</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2014-01-30T06:47:49Z</dcterms:created>
  <dc:creator>Christian Patzl</dc:creator>
  <dc:description/>
  <dc:language>en-US</dc:language>
  <cp:lastModifiedBy>Christian Patzl</cp:lastModifiedBy>
  <dcterms:modified xsi:type="dcterms:W3CDTF">2023-02-16T07:29:33Z</dcterms:modified>
  <cp:revision>78</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0</vt:r8>
  </property>
  <property fmtid="{D5CDD505-2E9C-101B-9397-08002B2CF9AE}" pid="3" name="HyperlinksChanged">
    <vt:bool>0</vt:bool>
  </property>
  <property fmtid="{D5CDD505-2E9C-101B-9397-08002B2CF9AE}" pid="4" name="LinksUpToDate">
    <vt:bool>0</vt:bool>
  </property>
  <property fmtid="{D5CDD505-2E9C-101B-9397-08002B2CF9AE}" pid="5" name="MMClips">
    <vt:r8>0</vt:r8>
  </property>
  <property fmtid="{D5CDD505-2E9C-101B-9397-08002B2CF9AE}" pid="6" name="Notes">
    <vt:r8>0</vt:r8>
  </property>
  <property fmtid="{D5CDD505-2E9C-101B-9397-08002B2CF9AE}" pid="7" name="PresentationFormat">
    <vt:lpwstr>Bildschirmpräsentation (4:3)</vt:lpwstr>
  </property>
  <property fmtid="{D5CDD505-2E9C-101B-9397-08002B2CF9AE}" pid="8" name="ScaleCrop">
    <vt:bool>0</vt:bool>
  </property>
  <property fmtid="{D5CDD505-2E9C-101B-9397-08002B2CF9AE}" pid="9" name="ShareDoc">
    <vt:bool>0</vt:bool>
  </property>
  <property fmtid="{D5CDD505-2E9C-101B-9397-08002B2CF9AE}" pid="10" name="Slides">
    <vt:r8>11</vt:r8>
  </property>
</Properties>
</file>